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0" r:id="rId28"/>
  </p:sldIdLst>
  <p:sldSz cx="9144000" cy="6858000" type="screen4x3"/>
  <p:notesSz cx="6858000" cy="9144000"/>
  <p:embeddedFontLst>
    <p:embeddedFont>
      <p:font typeface="Calibri" panose="020F0502020204030204" pitchFamily="34" charset="0"/>
      <p:regular r:id="rId30"/>
      <p:bold r:id="rId31"/>
      <p:italic r:id="rId32"/>
      <p:boldItalic r:id="rId33"/>
    </p:embeddedFont>
    <p:embeddedFont>
      <p:font typeface="Merriweather" panose="020B0604020202020204"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464" y="-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50085023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8289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1074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0835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253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8294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2010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7499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365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5271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8370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0114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12598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57443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97630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670643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78629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3084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3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4187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7850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7061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6516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764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5224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533400" y="1371600"/>
            <a:ext cx="7851648" cy="1828800"/>
          </a:xfrm>
          <a:prstGeom prst="rect">
            <a:avLst/>
          </a:prstGeom>
          <a:noFill/>
          <a:ln>
            <a:noFill/>
          </a:ln>
        </p:spPr>
        <p:txBody>
          <a:bodyPr lIns="91425" tIns="91425" rIns="91425" bIns="91425" anchor="b" anchorCtr="0"/>
          <a:lstStyle>
            <a:lvl1pPr marL="0" marR="0" lvl="0" indent="0" algn="r" rtl="0">
              <a:spcBef>
                <a:spcPts val="0"/>
              </a:spcBef>
              <a:buClr>
                <a:srgbClr val="4CE0EA"/>
              </a:buClr>
              <a:buFont typeface="Calibri"/>
              <a:buNone/>
              <a:defRPr sz="5600" b="1" i="0" u="none" strike="noStrike" cap="none">
                <a:solidFill>
                  <a:srgbClr val="4CE0EA"/>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8" name="Shape 18"/>
          <p:cNvSpPr txBox="1">
            <a:spLocks noGrp="1"/>
          </p:cNvSpPr>
          <p:nvPr>
            <p:ph type="subTitle" idx="1"/>
          </p:nvPr>
        </p:nvSpPr>
        <p:spPr>
          <a:xfrm>
            <a:off x="533400" y="3228535"/>
            <a:ext cx="7854696" cy="1752600"/>
          </a:xfrm>
          <a:prstGeom prst="rect">
            <a:avLst/>
          </a:prstGeom>
          <a:noFill/>
          <a:ln>
            <a:noFill/>
          </a:ln>
        </p:spPr>
        <p:txBody>
          <a:bodyPr lIns="91425" tIns="91425" rIns="91425" bIns="91425" anchor="t" anchorCtr="0"/>
          <a:lstStyle>
            <a:lvl1pPr marL="0" marR="45720" lvl="0" indent="0" algn="r" rtl="0">
              <a:spcBef>
                <a:spcPts val="520"/>
              </a:spcBef>
              <a:buClr>
                <a:schemeClr val="accent3"/>
              </a:buClr>
              <a:buFont typeface="Noto Sans Symbols"/>
              <a:buNone/>
              <a:defRPr sz="2600" b="0" i="0" u="none" strike="noStrike" cap="none">
                <a:solidFill>
                  <a:schemeClr val="dk1"/>
                </a:solidFill>
                <a:latin typeface="Merriweather"/>
                <a:ea typeface="Merriweather"/>
                <a:cs typeface="Merriweather"/>
                <a:sym typeface="Merriweather"/>
              </a:defRPr>
            </a:lvl1pPr>
            <a:lvl2pPr marL="457200" marR="0" lvl="1" indent="0" algn="ctr" rtl="0">
              <a:spcBef>
                <a:spcPts val="480"/>
              </a:spcBef>
              <a:buClr>
                <a:schemeClr val="accent1"/>
              </a:buClr>
              <a:buFont typeface="Noto Sans Symbols"/>
              <a:buNone/>
              <a:defRPr sz="2400" b="0" i="0" u="none" strike="noStrike" cap="none">
                <a:solidFill>
                  <a:schemeClr val="dk1"/>
                </a:solidFill>
                <a:latin typeface="Merriweather"/>
                <a:ea typeface="Merriweather"/>
                <a:cs typeface="Merriweather"/>
                <a:sym typeface="Merriweather"/>
              </a:defRPr>
            </a:lvl2pPr>
            <a:lvl3pPr marL="914400" marR="0" lvl="2" indent="0" algn="ctr" rtl="0">
              <a:spcBef>
                <a:spcPts val="420"/>
              </a:spcBef>
              <a:buClr>
                <a:schemeClr val="accent2"/>
              </a:buClr>
              <a:buFont typeface="Noto Sans Symbols"/>
              <a:buNone/>
              <a:defRPr sz="2100" b="0" i="0" u="none" strike="noStrike" cap="none">
                <a:solidFill>
                  <a:schemeClr val="dk1"/>
                </a:solidFill>
                <a:latin typeface="Merriweather"/>
                <a:ea typeface="Merriweather"/>
                <a:cs typeface="Merriweather"/>
                <a:sym typeface="Merriweather"/>
              </a:defRPr>
            </a:lvl3pPr>
            <a:lvl4pPr marL="1371600" marR="0" lvl="3" indent="0" algn="ctr" rtl="0">
              <a:spcBef>
                <a:spcPts val="400"/>
              </a:spcBef>
              <a:buClr>
                <a:schemeClr val="accent3"/>
              </a:buClr>
              <a:buFont typeface="Noto Sans Symbols"/>
              <a:buNone/>
              <a:defRPr sz="2000" b="0" i="0" u="none" strike="noStrike" cap="none">
                <a:solidFill>
                  <a:schemeClr val="dk1"/>
                </a:solidFill>
                <a:latin typeface="Merriweather"/>
                <a:ea typeface="Merriweather"/>
                <a:cs typeface="Merriweather"/>
                <a:sym typeface="Merriweather"/>
              </a:defRPr>
            </a:lvl4pPr>
            <a:lvl5pPr marL="1828800" marR="0" lvl="4" indent="0" algn="ctr" rtl="0">
              <a:spcBef>
                <a:spcPts val="400"/>
              </a:spcBef>
              <a:buClr>
                <a:schemeClr val="accent4"/>
              </a:buClr>
              <a:buFont typeface="Noto Sans Symbols"/>
              <a:buNone/>
              <a:defRPr sz="2000" b="0" i="0" u="none" strike="noStrike" cap="none">
                <a:solidFill>
                  <a:schemeClr val="dk1"/>
                </a:solidFill>
                <a:latin typeface="Merriweather"/>
                <a:ea typeface="Merriweather"/>
                <a:cs typeface="Merriweather"/>
                <a:sym typeface="Merriweather"/>
              </a:defRPr>
            </a:lvl5pPr>
            <a:lvl6pPr marL="2286000" marR="0" lvl="5" indent="0" algn="ctr" rtl="0">
              <a:spcBef>
                <a:spcPts val="360"/>
              </a:spcBef>
              <a:buClr>
                <a:schemeClr val="accent5"/>
              </a:buClr>
              <a:buFont typeface="Noto Sans Symbols"/>
              <a:buNone/>
              <a:defRPr sz="1800" b="0" i="0" u="none" strike="noStrike" cap="none">
                <a:solidFill>
                  <a:schemeClr val="dk1"/>
                </a:solidFill>
                <a:latin typeface="Merriweather"/>
                <a:ea typeface="Merriweather"/>
                <a:cs typeface="Merriweather"/>
                <a:sym typeface="Merriweather"/>
              </a:defRPr>
            </a:lvl6pPr>
            <a:lvl7pPr marL="2743200" marR="0" lvl="6" indent="0" algn="ctr" rtl="0">
              <a:spcBef>
                <a:spcPts val="320"/>
              </a:spcBef>
              <a:buClr>
                <a:schemeClr val="accent6"/>
              </a:buClr>
              <a:buFont typeface="Noto Sans Symbols"/>
              <a:buNone/>
              <a:defRPr sz="1600" b="0" i="0" u="none" strike="noStrike" cap="none">
                <a:solidFill>
                  <a:schemeClr val="dk1"/>
                </a:solidFill>
                <a:latin typeface="Merriweather"/>
                <a:ea typeface="Merriweather"/>
                <a:cs typeface="Merriweather"/>
                <a:sym typeface="Merriweather"/>
              </a:defRPr>
            </a:lvl7pPr>
            <a:lvl8pPr marL="3200400" marR="0" lvl="7" indent="0" algn="ctr" rtl="0">
              <a:spcBef>
                <a:spcPts val="320"/>
              </a:spcBef>
              <a:buClr>
                <a:schemeClr val="dk2"/>
              </a:buClr>
              <a:buFont typeface="Merriweather"/>
              <a:buNone/>
              <a:defRPr sz="1600" b="0" i="0" u="none" strike="noStrike" cap="none">
                <a:solidFill>
                  <a:schemeClr val="dk1"/>
                </a:solidFill>
                <a:latin typeface="Merriweather"/>
                <a:ea typeface="Merriweather"/>
                <a:cs typeface="Merriweather"/>
                <a:sym typeface="Merriweather"/>
              </a:defRPr>
            </a:lvl8pPr>
            <a:lvl9pPr marL="3657600" marR="0" lvl="8" indent="0" algn="ctr" rtl="0">
              <a:spcBef>
                <a:spcPts val="280"/>
              </a:spcBef>
              <a:buClr>
                <a:schemeClr val="dk2"/>
              </a:buClr>
              <a:buFont typeface="Merriweather"/>
              <a:buNone/>
              <a:defRPr sz="1400" b="0" i="0" u="none" strike="noStrike" cap="none">
                <a:solidFill>
                  <a:schemeClr val="dk1"/>
                </a:solidFill>
                <a:latin typeface="Merriweather"/>
                <a:ea typeface="Merriweather"/>
                <a:cs typeface="Merriweather"/>
                <a:sym typeface="Merriweather"/>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20" name="Shape 20"/>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21" name="Shape 21"/>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a:solidFill>
                  <a:srgbClr val="035C75"/>
                </a:solidFill>
                <a:latin typeface="Merriweather"/>
                <a:ea typeface="Merriweather"/>
                <a:cs typeface="Merriweather"/>
                <a:sym typeface="Merriweather"/>
              </a:rPr>
              <a:t>‹#›</a:t>
            </a:fld>
            <a:endParaRPr lang="en-US" sz="1200">
              <a:solidFill>
                <a:srgbClr val="035C75"/>
              </a:solidFill>
              <a:latin typeface="Merriweather"/>
              <a:ea typeface="Merriweather"/>
              <a:cs typeface="Merriweather"/>
              <a:sym typeface="Merriweathe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9" name="Shape 79"/>
          <p:cNvSpPr txBox="1">
            <a:spLocks noGrp="1"/>
          </p:cNvSpPr>
          <p:nvPr>
            <p:ph type="body" idx="1"/>
          </p:nvPr>
        </p:nvSpPr>
        <p:spPr>
          <a:xfrm rot="5400000">
            <a:off x="2377439" y="15239"/>
            <a:ext cx="4389119" cy="8229600"/>
          </a:xfrm>
          <a:prstGeom prst="rect">
            <a:avLst/>
          </a:prstGeom>
          <a:noFill/>
          <a:ln>
            <a:noFill/>
          </a:ln>
        </p:spPr>
        <p:txBody>
          <a:bodyPr lIns="91425" tIns="91425" rIns="91425" bIns="91425" anchor="t" anchorCtr="0"/>
          <a:lstStyle>
            <a:lvl1pPr marL="274320" marR="0" lvl="0" indent="-117475" algn="l" rtl="0">
              <a:spcBef>
                <a:spcPts val="520"/>
              </a:spcBef>
              <a:buClr>
                <a:schemeClr val="accent3"/>
              </a:buClr>
              <a:buSzPct val="95000"/>
              <a:buFont typeface="Noto Sans Symbols"/>
              <a:buChar char="●"/>
              <a:defRPr sz="2600" b="0" i="0" u="none" strike="noStrike" cap="none">
                <a:solidFill>
                  <a:schemeClr val="dk1"/>
                </a:solidFill>
                <a:latin typeface="Merriweather"/>
                <a:ea typeface="Merriweather"/>
                <a:cs typeface="Merriweather"/>
                <a:sym typeface="Merriweather"/>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Merriweather"/>
                <a:ea typeface="Merriweather"/>
                <a:cs typeface="Merriweather"/>
                <a:sym typeface="Merriweather"/>
              </a:defRPr>
            </a:lvl2pPr>
            <a:lvl3pPr marL="914400" marR="0" lvl="2" indent="-160655" algn="l" rtl="0">
              <a:spcBef>
                <a:spcPts val="420"/>
              </a:spcBef>
              <a:buClr>
                <a:schemeClr val="accent2"/>
              </a:buClr>
              <a:buSzPct val="70000"/>
              <a:buFont typeface="Noto Sans Symbols"/>
              <a:buChar char="●"/>
              <a:defRPr sz="2100" b="0" i="0" u="none" strike="noStrike" cap="none">
                <a:solidFill>
                  <a:schemeClr val="dk1"/>
                </a:solidFill>
                <a:latin typeface="Merriweather"/>
                <a:ea typeface="Merriweather"/>
                <a:cs typeface="Merriweather"/>
                <a:sym typeface="Merriweather"/>
              </a:defRPr>
            </a:lvl3pPr>
            <a:lvl4pPr marL="1188720" marR="0" lvl="3" indent="-128269" algn="l" rtl="0">
              <a:spcBef>
                <a:spcPts val="400"/>
              </a:spcBef>
              <a:buClr>
                <a:schemeClr val="accent3"/>
              </a:buClr>
              <a:buSzPct val="64999"/>
              <a:buFont typeface="Noto Sans Symbols"/>
              <a:buChar char="●"/>
              <a:defRPr sz="2000" b="0" i="0" u="none" strike="noStrike" cap="none">
                <a:solidFill>
                  <a:schemeClr val="dk1"/>
                </a:solidFill>
                <a:latin typeface="Merriweather"/>
                <a:ea typeface="Merriweather"/>
                <a:cs typeface="Merriweather"/>
                <a:sym typeface="Merriweather"/>
              </a:defRPr>
            </a:lvl4pPr>
            <a:lvl5pPr marL="1463040" marR="0" lvl="4" indent="-135889" algn="l" rtl="0">
              <a:spcBef>
                <a:spcPts val="400"/>
              </a:spcBef>
              <a:buClr>
                <a:schemeClr val="accent4"/>
              </a:buClr>
              <a:buSzPct val="64999"/>
              <a:buFont typeface="Noto Sans Symbols"/>
              <a:buChar char="●"/>
              <a:defRPr sz="2000" b="0"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81" name="Shape 81"/>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82" name="Shape 82"/>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a:solidFill>
                  <a:srgbClr val="035C75"/>
                </a:solidFill>
                <a:latin typeface="Merriweather"/>
                <a:ea typeface="Merriweather"/>
                <a:cs typeface="Merriweather"/>
                <a:sym typeface="Merriweather"/>
              </a:rPr>
              <a:t>‹#›</a:t>
            </a:fld>
            <a:endParaRPr lang="en-US" sz="1200">
              <a:solidFill>
                <a:srgbClr val="035C75"/>
              </a:solidFill>
              <a:latin typeface="Merriweather"/>
              <a:ea typeface="Merriweather"/>
              <a:cs typeface="Merriweather"/>
              <a:sym typeface="Merriweathe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3"/>
        <p:cNvGrpSpPr/>
        <p:nvPr/>
      </p:nvGrpSpPr>
      <p:grpSpPr>
        <a:xfrm>
          <a:off x="0" y="0"/>
          <a:ext cx="0" cy="0"/>
          <a:chOff x="0" y="0"/>
          <a:chExt cx="0" cy="0"/>
        </a:xfrm>
      </p:grpSpPr>
      <p:sp>
        <p:nvSpPr>
          <p:cNvPr id="84" name="Shape 84"/>
          <p:cNvSpPr txBox="1">
            <a:spLocks noGrp="1"/>
          </p:cNvSpPr>
          <p:nvPr>
            <p:ph type="title"/>
          </p:nvPr>
        </p:nvSpPr>
        <p:spPr>
          <a:xfrm rot="5400000">
            <a:off x="5052218" y="2491582"/>
            <a:ext cx="5211763" cy="20574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5" name="Shape 85"/>
          <p:cNvSpPr txBox="1">
            <a:spLocks noGrp="1"/>
          </p:cNvSpPr>
          <p:nvPr>
            <p:ph type="body" idx="1"/>
          </p:nvPr>
        </p:nvSpPr>
        <p:spPr>
          <a:xfrm rot="5400000">
            <a:off x="861218" y="510382"/>
            <a:ext cx="5211763" cy="6019799"/>
          </a:xfrm>
          <a:prstGeom prst="rect">
            <a:avLst/>
          </a:prstGeom>
          <a:noFill/>
          <a:ln>
            <a:noFill/>
          </a:ln>
        </p:spPr>
        <p:txBody>
          <a:bodyPr lIns="91425" tIns="91425" rIns="91425" bIns="91425" anchor="t" anchorCtr="0"/>
          <a:lstStyle>
            <a:lvl1pPr marL="274320" marR="0" lvl="0" indent="-117475" algn="l" rtl="0">
              <a:spcBef>
                <a:spcPts val="520"/>
              </a:spcBef>
              <a:buClr>
                <a:schemeClr val="accent3"/>
              </a:buClr>
              <a:buSzPct val="95000"/>
              <a:buFont typeface="Noto Sans Symbols"/>
              <a:buChar char="●"/>
              <a:defRPr sz="2600" b="0" i="0" u="none" strike="noStrike" cap="none">
                <a:solidFill>
                  <a:schemeClr val="dk1"/>
                </a:solidFill>
                <a:latin typeface="Merriweather"/>
                <a:ea typeface="Merriweather"/>
                <a:cs typeface="Merriweather"/>
                <a:sym typeface="Merriweather"/>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Merriweather"/>
                <a:ea typeface="Merriweather"/>
                <a:cs typeface="Merriweather"/>
                <a:sym typeface="Merriweather"/>
              </a:defRPr>
            </a:lvl2pPr>
            <a:lvl3pPr marL="914400" marR="0" lvl="2" indent="-160655" algn="l" rtl="0">
              <a:spcBef>
                <a:spcPts val="420"/>
              </a:spcBef>
              <a:buClr>
                <a:schemeClr val="accent2"/>
              </a:buClr>
              <a:buSzPct val="70000"/>
              <a:buFont typeface="Noto Sans Symbols"/>
              <a:buChar char="●"/>
              <a:defRPr sz="2100" b="0" i="0" u="none" strike="noStrike" cap="none">
                <a:solidFill>
                  <a:schemeClr val="dk1"/>
                </a:solidFill>
                <a:latin typeface="Merriweather"/>
                <a:ea typeface="Merriweather"/>
                <a:cs typeface="Merriweather"/>
                <a:sym typeface="Merriweather"/>
              </a:defRPr>
            </a:lvl3pPr>
            <a:lvl4pPr marL="1188720" marR="0" lvl="3" indent="-128269" algn="l" rtl="0">
              <a:spcBef>
                <a:spcPts val="400"/>
              </a:spcBef>
              <a:buClr>
                <a:schemeClr val="accent3"/>
              </a:buClr>
              <a:buSzPct val="64999"/>
              <a:buFont typeface="Noto Sans Symbols"/>
              <a:buChar char="●"/>
              <a:defRPr sz="2000" b="0" i="0" u="none" strike="noStrike" cap="none">
                <a:solidFill>
                  <a:schemeClr val="dk1"/>
                </a:solidFill>
                <a:latin typeface="Merriweather"/>
                <a:ea typeface="Merriweather"/>
                <a:cs typeface="Merriweather"/>
                <a:sym typeface="Merriweather"/>
              </a:defRPr>
            </a:lvl4pPr>
            <a:lvl5pPr marL="1463040" marR="0" lvl="4" indent="-135889" algn="l" rtl="0">
              <a:spcBef>
                <a:spcPts val="400"/>
              </a:spcBef>
              <a:buClr>
                <a:schemeClr val="accent4"/>
              </a:buClr>
              <a:buSzPct val="64999"/>
              <a:buFont typeface="Noto Sans Symbols"/>
              <a:buChar char="●"/>
              <a:defRPr sz="2000" b="0"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86" name="Shape 86"/>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87" name="Shape 87"/>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88" name="Shape 88"/>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a:solidFill>
                  <a:srgbClr val="035C75"/>
                </a:solidFill>
                <a:latin typeface="Merriweather"/>
                <a:ea typeface="Merriweather"/>
                <a:cs typeface="Merriweather"/>
                <a:sym typeface="Merriweather"/>
              </a:rPr>
              <a:t>‹#›</a:t>
            </a:fld>
            <a:endParaRPr lang="en-US" sz="1200">
              <a:solidFill>
                <a:srgbClr val="035C75"/>
              </a:solidFill>
              <a:latin typeface="Merriweather"/>
              <a:ea typeface="Merriweather"/>
              <a:cs typeface="Merriweather"/>
              <a:sym typeface="Merriweathe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4" name="Shape 24"/>
          <p:cNvSpPr txBox="1">
            <a:spLocks noGrp="1"/>
          </p:cNvSpPr>
          <p:nvPr>
            <p:ph type="body" idx="1"/>
          </p:nvPr>
        </p:nvSpPr>
        <p:spPr>
          <a:xfrm>
            <a:off x="457200" y="1935480"/>
            <a:ext cx="8229600" cy="4389119"/>
          </a:xfrm>
          <a:prstGeom prst="rect">
            <a:avLst/>
          </a:prstGeom>
          <a:noFill/>
          <a:ln>
            <a:noFill/>
          </a:ln>
        </p:spPr>
        <p:txBody>
          <a:bodyPr lIns="91425" tIns="91425" rIns="91425" bIns="91425" anchor="t" anchorCtr="0"/>
          <a:lstStyle>
            <a:lvl1pPr marL="274320" marR="0" lvl="0" indent="-117475" algn="l" rtl="0">
              <a:spcBef>
                <a:spcPts val="520"/>
              </a:spcBef>
              <a:buClr>
                <a:schemeClr val="accent3"/>
              </a:buClr>
              <a:buSzPct val="95000"/>
              <a:buFont typeface="Noto Sans Symbols"/>
              <a:buChar char="●"/>
              <a:defRPr sz="2600" b="0" i="0" u="none" strike="noStrike" cap="none">
                <a:solidFill>
                  <a:schemeClr val="dk1"/>
                </a:solidFill>
                <a:latin typeface="Merriweather"/>
                <a:ea typeface="Merriweather"/>
                <a:cs typeface="Merriweather"/>
                <a:sym typeface="Merriweather"/>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Merriweather"/>
                <a:ea typeface="Merriweather"/>
                <a:cs typeface="Merriweather"/>
                <a:sym typeface="Merriweather"/>
              </a:defRPr>
            </a:lvl2pPr>
            <a:lvl3pPr marL="914400" marR="0" lvl="2" indent="-160655" algn="l" rtl="0">
              <a:spcBef>
                <a:spcPts val="420"/>
              </a:spcBef>
              <a:buClr>
                <a:schemeClr val="accent2"/>
              </a:buClr>
              <a:buSzPct val="70000"/>
              <a:buFont typeface="Noto Sans Symbols"/>
              <a:buChar char="●"/>
              <a:defRPr sz="2100" b="0" i="0" u="none" strike="noStrike" cap="none">
                <a:solidFill>
                  <a:schemeClr val="dk1"/>
                </a:solidFill>
                <a:latin typeface="Merriweather"/>
                <a:ea typeface="Merriweather"/>
                <a:cs typeface="Merriweather"/>
                <a:sym typeface="Merriweather"/>
              </a:defRPr>
            </a:lvl3pPr>
            <a:lvl4pPr marL="1188720" marR="0" lvl="3" indent="-128269" algn="l" rtl="0">
              <a:spcBef>
                <a:spcPts val="400"/>
              </a:spcBef>
              <a:buClr>
                <a:schemeClr val="accent3"/>
              </a:buClr>
              <a:buSzPct val="64999"/>
              <a:buFont typeface="Noto Sans Symbols"/>
              <a:buChar char="●"/>
              <a:defRPr sz="2000" b="0" i="0" u="none" strike="noStrike" cap="none">
                <a:solidFill>
                  <a:schemeClr val="dk1"/>
                </a:solidFill>
                <a:latin typeface="Merriweather"/>
                <a:ea typeface="Merriweather"/>
                <a:cs typeface="Merriweather"/>
                <a:sym typeface="Merriweather"/>
              </a:defRPr>
            </a:lvl4pPr>
            <a:lvl5pPr marL="1463040" marR="0" lvl="4" indent="-135889" algn="l" rtl="0">
              <a:spcBef>
                <a:spcPts val="400"/>
              </a:spcBef>
              <a:buClr>
                <a:schemeClr val="accent4"/>
              </a:buClr>
              <a:buSzPct val="64999"/>
              <a:buFont typeface="Noto Sans Symbols"/>
              <a:buChar char="●"/>
              <a:defRPr sz="2000" b="0"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26" name="Shape 26"/>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27" name="Shape 27"/>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a:solidFill>
                  <a:srgbClr val="035C75"/>
                </a:solidFill>
                <a:latin typeface="Merriweather"/>
                <a:ea typeface="Merriweather"/>
                <a:cs typeface="Merriweather"/>
                <a:sym typeface="Merriweather"/>
              </a:rPr>
              <a:t>‹#›</a:t>
            </a:fld>
            <a:endParaRPr lang="en-US" sz="1200">
              <a:solidFill>
                <a:srgbClr val="035C75"/>
              </a:solidFill>
              <a:latin typeface="Merriweather"/>
              <a:ea typeface="Merriweather"/>
              <a:cs typeface="Merriweather"/>
              <a:sym typeface="Merriweathe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530352" y="1316736"/>
            <a:ext cx="7772400" cy="1362455"/>
          </a:xfrm>
          <a:prstGeom prst="rect">
            <a:avLst/>
          </a:prstGeom>
          <a:noFill/>
          <a:ln>
            <a:noFill/>
          </a:ln>
        </p:spPr>
        <p:txBody>
          <a:bodyPr lIns="91425" tIns="91425" rIns="91425" bIns="91425" anchor="b" anchorCtr="0"/>
          <a:lstStyle>
            <a:lvl1pPr marL="0" marR="0" lvl="0" indent="0" algn="l" rtl="0">
              <a:spcBef>
                <a:spcPts val="0"/>
              </a:spcBef>
              <a:buClr>
                <a:srgbClr val="4AE3AC"/>
              </a:buClr>
              <a:buFont typeface="Calibri"/>
              <a:buNone/>
              <a:defRPr sz="5600" b="1" i="0" u="none" strike="noStrike" cap="none">
                <a:solidFill>
                  <a:srgbClr val="4AE3AC"/>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0" name="Shape 30"/>
          <p:cNvSpPr txBox="1">
            <a:spLocks noGrp="1"/>
          </p:cNvSpPr>
          <p:nvPr>
            <p:ph type="body" idx="1"/>
          </p:nvPr>
        </p:nvSpPr>
        <p:spPr>
          <a:xfrm>
            <a:off x="530352" y="2704664"/>
            <a:ext cx="7772400" cy="1509711"/>
          </a:xfrm>
          <a:prstGeom prst="rect">
            <a:avLst/>
          </a:prstGeom>
          <a:noFill/>
          <a:ln>
            <a:noFill/>
          </a:ln>
        </p:spPr>
        <p:txBody>
          <a:bodyPr lIns="91425" tIns="91425" rIns="91425" bIns="91425" anchor="t" anchorCtr="0"/>
          <a:lstStyle>
            <a:lvl1pPr marL="0" marR="0" lvl="0" indent="0" algn="l" rtl="0">
              <a:spcBef>
                <a:spcPts val="440"/>
              </a:spcBef>
              <a:buClr>
                <a:schemeClr val="accent3"/>
              </a:buClr>
              <a:buFont typeface="Noto Sans Symbols"/>
              <a:buNone/>
              <a:defRPr sz="2200" b="0" i="0" u="none" strike="noStrike" cap="none">
                <a:solidFill>
                  <a:schemeClr val="dk1"/>
                </a:solidFill>
                <a:latin typeface="Merriweather"/>
                <a:ea typeface="Merriweather"/>
                <a:cs typeface="Merriweather"/>
                <a:sym typeface="Merriweather"/>
              </a:defRPr>
            </a:lvl1pPr>
            <a:lvl2pPr marL="640080" marR="0" lvl="1" indent="-259080" algn="l" rtl="0">
              <a:spcBef>
                <a:spcPts val="360"/>
              </a:spcBef>
              <a:buClr>
                <a:schemeClr val="accent1"/>
              </a:buClr>
              <a:buFont typeface="Noto Sans Symbols"/>
              <a:buNone/>
              <a:defRPr sz="1800" b="0" i="0" u="none" strike="noStrike" cap="none">
                <a:solidFill>
                  <a:srgbClr val="888888"/>
                </a:solidFill>
                <a:latin typeface="Merriweather"/>
                <a:ea typeface="Merriweather"/>
                <a:cs typeface="Merriweather"/>
                <a:sym typeface="Merriweather"/>
              </a:defRPr>
            </a:lvl2pPr>
            <a:lvl3pPr marL="914400" marR="0" lvl="2" indent="-254000" algn="l" rtl="0">
              <a:spcBef>
                <a:spcPts val="320"/>
              </a:spcBef>
              <a:buClr>
                <a:schemeClr val="accent2"/>
              </a:buClr>
              <a:buFont typeface="Noto Sans Symbols"/>
              <a:buNone/>
              <a:defRPr sz="1600" b="0" i="0" u="none" strike="noStrike" cap="none">
                <a:solidFill>
                  <a:srgbClr val="888888"/>
                </a:solidFill>
                <a:latin typeface="Merriweather"/>
                <a:ea typeface="Merriweather"/>
                <a:cs typeface="Merriweather"/>
                <a:sym typeface="Merriweather"/>
              </a:defRPr>
            </a:lvl3pPr>
            <a:lvl4pPr marL="1188720" marR="0" lvl="3" indent="-210819" algn="l" rtl="0">
              <a:spcBef>
                <a:spcPts val="280"/>
              </a:spcBef>
              <a:buClr>
                <a:schemeClr val="accent3"/>
              </a:buClr>
              <a:buFont typeface="Noto Sans Symbols"/>
              <a:buNone/>
              <a:defRPr sz="1400" b="0" i="0" u="none" strike="noStrike" cap="none">
                <a:solidFill>
                  <a:srgbClr val="888888"/>
                </a:solidFill>
                <a:latin typeface="Merriweather"/>
                <a:ea typeface="Merriweather"/>
                <a:cs typeface="Merriweather"/>
                <a:sym typeface="Merriweather"/>
              </a:defRPr>
            </a:lvl4pPr>
            <a:lvl5pPr marL="1463040" marR="0" lvl="4" indent="-218439" algn="l" rtl="0">
              <a:spcBef>
                <a:spcPts val="280"/>
              </a:spcBef>
              <a:buClr>
                <a:schemeClr val="accent4"/>
              </a:buClr>
              <a:buFont typeface="Noto Sans Symbols"/>
              <a:buNone/>
              <a:defRPr sz="1400" b="0" i="0" u="none" strike="noStrike" cap="none">
                <a:solidFill>
                  <a:srgbClr val="888888"/>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32" name="Shape 32"/>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33" name="Shape 33"/>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a:solidFill>
                  <a:srgbClr val="035C75"/>
                </a:solidFill>
                <a:latin typeface="Merriweather"/>
                <a:ea typeface="Merriweather"/>
                <a:cs typeface="Merriweather"/>
                <a:sym typeface="Merriweather"/>
              </a:rPr>
              <a:t>‹#›</a:t>
            </a:fld>
            <a:endParaRPr lang="en-US" sz="1200">
              <a:solidFill>
                <a:srgbClr val="035C75"/>
              </a:solidFill>
              <a:latin typeface="Merriweather"/>
              <a:ea typeface="Merriweather"/>
              <a:cs typeface="Merriweather"/>
              <a:sym typeface="Merriweathe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6" name="Shape 36"/>
          <p:cNvSpPr txBox="1">
            <a:spLocks noGrp="1"/>
          </p:cNvSpPr>
          <p:nvPr>
            <p:ph type="body" idx="1"/>
          </p:nvPr>
        </p:nvSpPr>
        <p:spPr>
          <a:xfrm>
            <a:off x="457200" y="1920084"/>
            <a:ext cx="4038599" cy="4434839"/>
          </a:xfrm>
          <a:prstGeom prst="rect">
            <a:avLst/>
          </a:prstGeom>
          <a:noFill/>
          <a:ln>
            <a:noFill/>
          </a:ln>
        </p:spPr>
        <p:txBody>
          <a:bodyPr lIns="91425" tIns="91425" rIns="91425" bIns="91425" anchor="t" anchorCtr="0"/>
          <a:lstStyle>
            <a:lvl1pPr marL="274320" marR="0" lvl="0" indent="-117475" algn="l" rtl="0">
              <a:spcBef>
                <a:spcPts val="520"/>
              </a:spcBef>
              <a:buClr>
                <a:schemeClr val="accent3"/>
              </a:buClr>
              <a:buSzPct val="95000"/>
              <a:buFont typeface="Noto Sans Symbols"/>
              <a:buChar char="●"/>
              <a:defRPr sz="2600" b="0" i="0" u="none" strike="noStrike" cap="none">
                <a:solidFill>
                  <a:schemeClr val="dk1"/>
                </a:solidFill>
                <a:latin typeface="Merriweather"/>
                <a:ea typeface="Merriweather"/>
                <a:cs typeface="Merriweather"/>
                <a:sym typeface="Merriweather"/>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Merriweather"/>
                <a:ea typeface="Merriweather"/>
                <a:cs typeface="Merriweather"/>
                <a:sym typeface="Merriweather"/>
              </a:defRPr>
            </a:lvl2pPr>
            <a:lvl3pPr marL="914400" marR="0" lvl="2" indent="-165100" algn="l" rtl="0">
              <a:spcBef>
                <a:spcPts val="400"/>
              </a:spcBef>
              <a:buClr>
                <a:schemeClr val="accent2"/>
              </a:buClr>
              <a:buSzPct val="70000"/>
              <a:buFont typeface="Noto Sans Symbols"/>
              <a:buChar char="●"/>
              <a:defRPr sz="2000" b="0" i="0" u="none" strike="noStrike" cap="none">
                <a:solidFill>
                  <a:schemeClr val="dk1"/>
                </a:solidFill>
                <a:latin typeface="Merriweather"/>
                <a:ea typeface="Merriweather"/>
                <a:cs typeface="Merriweather"/>
                <a:sym typeface="Merriweather"/>
              </a:defRPr>
            </a:lvl3pPr>
            <a:lvl4pPr marL="1188720" marR="0" lvl="3" indent="-136525" algn="l" rtl="0">
              <a:spcBef>
                <a:spcPts val="360"/>
              </a:spcBef>
              <a:buClr>
                <a:schemeClr val="accent3"/>
              </a:buClr>
              <a:buSzPct val="64999"/>
              <a:buFont typeface="Noto Sans Symbols"/>
              <a:buChar char="●"/>
              <a:defRPr sz="1800" b="0" i="0" u="none" strike="noStrike" cap="none">
                <a:solidFill>
                  <a:schemeClr val="dk1"/>
                </a:solidFill>
                <a:latin typeface="Merriweather"/>
                <a:ea typeface="Merriweather"/>
                <a:cs typeface="Merriweather"/>
                <a:sym typeface="Merriweather"/>
              </a:defRPr>
            </a:lvl4pPr>
            <a:lvl5pPr marL="1463040" marR="0" lvl="4" indent="-144144" algn="l" rtl="0">
              <a:spcBef>
                <a:spcPts val="360"/>
              </a:spcBef>
              <a:buClr>
                <a:schemeClr val="accent4"/>
              </a:buClr>
              <a:buSzPct val="64999"/>
              <a:buFont typeface="Noto Sans Symbols"/>
              <a:buChar char="●"/>
              <a:defRPr sz="1800" b="0"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37" name="Shape 37"/>
          <p:cNvSpPr txBox="1">
            <a:spLocks noGrp="1"/>
          </p:cNvSpPr>
          <p:nvPr>
            <p:ph type="body" idx="2"/>
          </p:nvPr>
        </p:nvSpPr>
        <p:spPr>
          <a:xfrm>
            <a:off x="4648200" y="1920084"/>
            <a:ext cx="4038599" cy="4434839"/>
          </a:xfrm>
          <a:prstGeom prst="rect">
            <a:avLst/>
          </a:prstGeom>
          <a:noFill/>
          <a:ln>
            <a:noFill/>
          </a:ln>
        </p:spPr>
        <p:txBody>
          <a:bodyPr lIns="91425" tIns="91425" rIns="91425" bIns="91425" anchor="t" anchorCtr="0"/>
          <a:lstStyle>
            <a:lvl1pPr marL="274320" marR="0" lvl="0" indent="-117475" algn="l" rtl="0">
              <a:spcBef>
                <a:spcPts val="520"/>
              </a:spcBef>
              <a:buClr>
                <a:schemeClr val="accent3"/>
              </a:buClr>
              <a:buSzPct val="95000"/>
              <a:buFont typeface="Noto Sans Symbols"/>
              <a:buChar char="●"/>
              <a:defRPr sz="2600" b="0" i="0" u="none" strike="noStrike" cap="none">
                <a:solidFill>
                  <a:schemeClr val="dk1"/>
                </a:solidFill>
                <a:latin typeface="Merriweather"/>
                <a:ea typeface="Merriweather"/>
                <a:cs typeface="Merriweather"/>
                <a:sym typeface="Merriweather"/>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Merriweather"/>
                <a:ea typeface="Merriweather"/>
                <a:cs typeface="Merriweather"/>
                <a:sym typeface="Merriweather"/>
              </a:defRPr>
            </a:lvl2pPr>
            <a:lvl3pPr marL="914400" marR="0" lvl="2" indent="-165100" algn="l" rtl="0">
              <a:spcBef>
                <a:spcPts val="400"/>
              </a:spcBef>
              <a:buClr>
                <a:schemeClr val="accent2"/>
              </a:buClr>
              <a:buSzPct val="70000"/>
              <a:buFont typeface="Noto Sans Symbols"/>
              <a:buChar char="●"/>
              <a:defRPr sz="2000" b="0" i="0" u="none" strike="noStrike" cap="none">
                <a:solidFill>
                  <a:schemeClr val="dk1"/>
                </a:solidFill>
                <a:latin typeface="Merriweather"/>
                <a:ea typeface="Merriweather"/>
                <a:cs typeface="Merriweather"/>
                <a:sym typeface="Merriweather"/>
              </a:defRPr>
            </a:lvl3pPr>
            <a:lvl4pPr marL="1188720" marR="0" lvl="3" indent="-136525" algn="l" rtl="0">
              <a:spcBef>
                <a:spcPts val="360"/>
              </a:spcBef>
              <a:buClr>
                <a:schemeClr val="accent3"/>
              </a:buClr>
              <a:buSzPct val="64999"/>
              <a:buFont typeface="Noto Sans Symbols"/>
              <a:buChar char="●"/>
              <a:defRPr sz="1800" b="0" i="0" u="none" strike="noStrike" cap="none">
                <a:solidFill>
                  <a:schemeClr val="dk1"/>
                </a:solidFill>
                <a:latin typeface="Merriweather"/>
                <a:ea typeface="Merriweather"/>
                <a:cs typeface="Merriweather"/>
                <a:sym typeface="Merriweather"/>
              </a:defRPr>
            </a:lvl4pPr>
            <a:lvl5pPr marL="1463040" marR="0" lvl="4" indent="-144144" algn="l" rtl="0">
              <a:spcBef>
                <a:spcPts val="360"/>
              </a:spcBef>
              <a:buClr>
                <a:schemeClr val="accent4"/>
              </a:buClr>
              <a:buSzPct val="64999"/>
              <a:buFont typeface="Noto Sans Symbols"/>
              <a:buChar char="●"/>
              <a:defRPr sz="1800" b="0"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38" name="Shape 38"/>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39" name="Shape 39"/>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40" name="Shape 40"/>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a:solidFill>
                  <a:srgbClr val="035C75"/>
                </a:solidFill>
                <a:latin typeface="Merriweather"/>
                <a:ea typeface="Merriweather"/>
                <a:cs typeface="Merriweather"/>
                <a:sym typeface="Merriweather"/>
              </a:rPr>
              <a:t>‹#›</a:t>
            </a:fld>
            <a:endParaRPr lang="en-US" sz="1200">
              <a:solidFill>
                <a:srgbClr val="035C75"/>
              </a:solidFill>
              <a:latin typeface="Merriweather"/>
              <a:ea typeface="Merriweather"/>
              <a:cs typeface="Merriweather"/>
              <a:sym typeface="Merriweathe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3" name="Shape 43"/>
          <p:cNvSpPr txBox="1">
            <a:spLocks noGrp="1"/>
          </p:cNvSpPr>
          <p:nvPr>
            <p:ph type="body" idx="1"/>
          </p:nvPr>
        </p:nvSpPr>
        <p:spPr>
          <a:xfrm>
            <a:off x="457200" y="1855248"/>
            <a:ext cx="4040187" cy="659352"/>
          </a:xfrm>
          <a:prstGeom prst="rect">
            <a:avLst/>
          </a:prstGeom>
          <a:noFill/>
          <a:ln>
            <a:noFill/>
          </a:ln>
        </p:spPr>
        <p:txBody>
          <a:bodyPr lIns="91425" tIns="91425" rIns="91425" bIns="91425" anchor="ctr" anchorCtr="0"/>
          <a:lstStyle>
            <a:lvl1pPr marL="0" marR="0" lvl="0" indent="0" algn="l" rtl="0">
              <a:spcBef>
                <a:spcPts val="480"/>
              </a:spcBef>
              <a:buClr>
                <a:schemeClr val="accent3"/>
              </a:buClr>
              <a:buFont typeface="Noto Sans Symbols"/>
              <a:buNone/>
              <a:defRPr sz="2400" b="1" i="0" u="none" strike="noStrike" cap="none">
                <a:solidFill>
                  <a:schemeClr val="dk2"/>
                </a:solidFill>
                <a:latin typeface="Merriweather"/>
                <a:ea typeface="Merriweather"/>
                <a:cs typeface="Merriweather"/>
                <a:sym typeface="Merriweather"/>
              </a:defRPr>
            </a:lvl1pPr>
            <a:lvl2pPr marL="640080" marR="0" lvl="1" indent="-259080" algn="l" rtl="0">
              <a:spcBef>
                <a:spcPts val="400"/>
              </a:spcBef>
              <a:buClr>
                <a:schemeClr val="accent1"/>
              </a:buClr>
              <a:buFont typeface="Noto Sans Symbols"/>
              <a:buNone/>
              <a:defRPr sz="2000" b="1" i="0" u="none" strike="noStrike" cap="none">
                <a:solidFill>
                  <a:schemeClr val="dk1"/>
                </a:solidFill>
                <a:latin typeface="Merriweather"/>
                <a:ea typeface="Merriweather"/>
                <a:cs typeface="Merriweather"/>
                <a:sym typeface="Merriweather"/>
              </a:defRPr>
            </a:lvl2pPr>
            <a:lvl3pPr marL="914400" marR="0" lvl="2" indent="-254000" algn="l" rtl="0">
              <a:spcBef>
                <a:spcPts val="360"/>
              </a:spcBef>
              <a:buClr>
                <a:schemeClr val="accent2"/>
              </a:buClr>
              <a:buFont typeface="Noto Sans Symbols"/>
              <a:buNone/>
              <a:defRPr sz="1800" b="1" i="0" u="none" strike="noStrike" cap="none">
                <a:solidFill>
                  <a:schemeClr val="dk1"/>
                </a:solidFill>
                <a:latin typeface="Merriweather"/>
                <a:ea typeface="Merriweather"/>
                <a:cs typeface="Merriweather"/>
                <a:sym typeface="Merriweather"/>
              </a:defRPr>
            </a:lvl3pPr>
            <a:lvl4pPr marL="1188720" marR="0" lvl="3" indent="-210819" algn="l" rtl="0">
              <a:spcBef>
                <a:spcPts val="320"/>
              </a:spcBef>
              <a:buClr>
                <a:schemeClr val="accent3"/>
              </a:buClr>
              <a:buFont typeface="Noto Sans Symbols"/>
              <a:buNone/>
              <a:defRPr sz="1600" b="1" i="0" u="none" strike="noStrike" cap="none">
                <a:solidFill>
                  <a:schemeClr val="dk1"/>
                </a:solidFill>
                <a:latin typeface="Merriweather"/>
                <a:ea typeface="Merriweather"/>
                <a:cs typeface="Merriweather"/>
                <a:sym typeface="Merriweather"/>
              </a:defRPr>
            </a:lvl4pPr>
            <a:lvl5pPr marL="1463040" marR="0" lvl="4" indent="-218439" algn="l" rtl="0">
              <a:spcBef>
                <a:spcPts val="320"/>
              </a:spcBef>
              <a:buClr>
                <a:schemeClr val="accent4"/>
              </a:buClr>
              <a:buFont typeface="Noto Sans Symbols"/>
              <a:buNone/>
              <a:defRPr sz="1600" b="1"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44" name="Shape 44"/>
          <p:cNvSpPr txBox="1">
            <a:spLocks noGrp="1"/>
          </p:cNvSpPr>
          <p:nvPr>
            <p:ph type="body" idx="2"/>
          </p:nvPr>
        </p:nvSpPr>
        <p:spPr>
          <a:xfrm>
            <a:off x="4645025" y="1859757"/>
            <a:ext cx="4041774" cy="654843"/>
          </a:xfrm>
          <a:prstGeom prst="rect">
            <a:avLst/>
          </a:prstGeom>
          <a:noFill/>
          <a:ln>
            <a:noFill/>
          </a:ln>
        </p:spPr>
        <p:txBody>
          <a:bodyPr lIns="91425" tIns="91425" rIns="91425" bIns="91425" anchor="ctr" anchorCtr="0"/>
          <a:lstStyle>
            <a:lvl1pPr marL="0" marR="0" lvl="0" indent="0" algn="l" rtl="0">
              <a:spcBef>
                <a:spcPts val="480"/>
              </a:spcBef>
              <a:buClr>
                <a:schemeClr val="accent3"/>
              </a:buClr>
              <a:buFont typeface="Noto Sans Symbols"/>
              <a:buNone/>
              <a:defRPr sz="2400" b="1" i="0" u="none" strike="noStrike" cap="none">
                <a:solidFill>
                  <a:schemeClr val="dk2"/>
                </a:solidFill>
                <a:latin typeface="Merriweather"/>
                <a:ea typeface="Merriweather"/>
                <a:cs typeface="Merriweather"/>
                <a:sym typeface="Merriweather"/>
              </a:defRPr>
            </a:lvl1pPr>
            <a:lvl2pPr marL="640080" marR="0" lvl="1" indent="-259080" algn="l" rtl="0">
              <a:spcBef>
                <a:spcPts val="400"/>
              </a:spcBef>
              <a:buClr>
                <a:schemeClr val="accent1"/>
              </a:buClr>
              <a:buFont typeface="Noto Sans Symbols"/>
              <a:buNone/>
              <a:defRPr sz="2000" b="1" i="0" u="none" strike="noStrike" cap="none">
                <a:solidFill>
                  <a:schemeClr val="dk1"/>
                </a:solidFill>
                <a:latin typeface="Merriweather"/>
                <a:ea typeface="Merriweather"/>
                <a:cs typeface="Merriweather"/>
                <a:sym typeface="Merriweather"/>
              </a:defRPr>
            </a:lvl2pPr>
            <a:lvl3pPr marL="914400" marR="0" lvl="2" indent="-254000" algn="l" rtl="0">
              <a:spcBef>
                <a:spcPts val="360"/>
              </a:spcBef>
              <a:buClr>
                <a:schemeClr val="accent2"/>
              </a:buClr>
              <a:buFont typeface="Noto Sans Symbols"/>
              <a:buNone/>
              <a:defRPr sz="1800" b="1" i="0" u="none" strike="noStrike" cap="none">
                <a:solidFill>
                  <a:schemeClr val="dk1"/>
                </a:solidFill>
                <a:latin typeface="Merriweather"/>
                <a:ea typeface="Merriweather"/>
                <a:cs typeface="Merriweather"/>
                <a:sym typeface="Merriweather"/>
              </a:defRPr>
            </a:lvl3pPr>
            <a:lvl4pPr marL="1188720" marR="0" lvl="3" indent="-210819" algn="l" rtl="0">
              <a:spcBef>
                <a:spcPts val="320"/>
              </a:spcBef>
              <a:buClr>
                <a:schemeClr val="accent3"/>
              </a:buClr>
              <a:buFont typeface="Noto Sans Symbols"/>
              <a:buNone/>
              <a:defRPr sz="1600" b="1" i="0" u="none" strike="noStrike" cap="none">
                <a:solidFill>
                  <a:schemeClr val="dk1"/>
                </a:solidFill>
                <a:latin typeface="Merriweather"/>
                <a:ea typeface="Merriweather"/>
                <a:cs typeface="Merriweather"/>
                <a:sym typeface="Merriweather"/>
              </a:defRPr>
            </a:lvl4pPr>
            <a:lvl5pPr marL="1463040" marR="0" lvl="4" indent="-218439" algn="l" rtl="0">
              <a:spcBef>
                <a:spcPts val="320"/>
              </a:spcBef>
              <a:buClr>
                <a:schemeClr val="accent4"/>
              </a:buClr>
              <a:buFont typeface="Noto Sans Symbols"/>
              <a:buNone/>
              <a:defRPr sz="1600" b="1"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45" name="Shape 45"/>
          <p:cNvSpPr txBox="1">
            <a:spLocks noGrp="1"/>
          </p:cNvSpPr>
          <p:nvPr>
            <p:ph type="body" idx="3"/>
          </p:nvPr>
        </p:nvSpPr>
        <p:spPr>
          <a:xfrm>
            <a:off x="457200" y="2514600"/>
            <a:ext cx="4040187" cy="3845720"/>
          </a:xfrm>
          <a:prstGeom prst="rect">
            <a:avLst/>
          </a:prstGeom>
          <a:noFill/>
          <a:ln>
            <a:noFill/>
          </a:ln>
        </p:spPr>
        <p:txBody>
          <a:bodyPr lIns="91425" tIns="91425" rIns="91425" bIns="91425" anchor="t" anchorCtr="0"/>
          <a:lstStyle>
            <a:lvl1pPr marL="274320" marR="0" lvl="0" indent="-141605" algn="l" rtl="0">
              <a:spcBef>
                <a:spcPts val="440"/>
              </a:spcBef>
              <a:buClr>
                <a:schemeClr val="accent3"/>
              </a:buClr>
              <a:buSzPct val="95000"/>
              <a:buFont typeface="Noto Sans Symbols"/>
              <a:buChar char="●"/>
              <a:defRPr sz="2200" b="0" i="0" u="none" strike="noStrike" cap="none">
                <a:solidFill>
                  <a:schemeClr val="dk1"/>
                </a:solidFill>
                <a:latin typeface="Merriweather"/>
                <a:ea typeface="Merriweather"/>
                <a:cs typeface="Merriweather"/>
                <a:sym typeface="Merriweather"/>
              </a:defRPr>
            </a:lvl1pPr>
            <a:lvl2pPr marL="640080" marR="0" lvl="1" indent="-151130" algn="l" rtl="0">
              <a:spcBef>
                <a:spcPts val="400"/>
              </a:spcBef>
              <a:buClr>
                <a:schemeClr val="accent1"/>
              </a:buClr>
              <a:buSzPct val="85000"/>
              <a:buFont typeface="Noto Sans Symbols"/>
              <a:buChar char="●"/>
              <a:defRPr sz="2000" b="0" i="0" u="none" strike="noStrike" cap="none">
                <a:solidFill>
                  <a:schemeClr val="dk1"/>
                </a:solidFill>
                <a:latin typeface="Merriweather"/>
                <a:ea typeface="Merriweather"/>
                <a:cs typeface="Merriweather"/>
                <a:sym typeface="Merriweather"/>
              </a:defRPr>
            </a:lvl2pPr>
            <a:lvl3pPr marL="914400" marR="0" lvl="2" indent="-173990" algn="l" rtl="0">
              <a:spcBef>
                <a:spcPts val="360"/>
              </a:spcBef>
              <a:buClr>
                <a:schemeClr val="accent2"/>
              </a:buClr>
              <a:buSzPct val="70000"/>
              <a:buFont typeface="Noto Sans Symbols"/>
              <a:buChar char="●"/>
              <a:defRPr sz="1800" b="0" i="0" u="none" strike="noStrike" cap="none">
                <a:solidFill>
                  <a:schemeClr val="dk1"/>
                </a:solidFill>
                <a:latin typeface="Merriweather"/>
                <a:ea typeface="Merriweather"/>
                <a:cs typeface="Merriweather"/>
                <a:sym typeface="Merriweather"/>
              </a:defRPr>
            </a:lvl3pPr>
            <a:lvl4pPr marL="1188720" marR="0" lvl="3" indent="-144780" algn="l" rtl="0">
              <a:spcBef>
                <a:spcPts val="320"/>
              </a:spcBef>
              <a:buClr>
                <a:schemeClr val="accent3"/>
              </a:buClr>
              <a:buSzPct val="64999"/>
              <a:buFont typeface="Noto Sans Symbols"/>
              <a:buChar char="●"/>
              <a:defRPr sz="1600" b="0" i="0" u="none" strike="noStrike" cap="none">
                <a:solidFill>
                  <a:schemeClr val="dk1"/>
                </a:solidFill>
                <a:latin typeface="Merriweather"/>
                <a:ea typeface="Merriweather"/>
                <a:cs typeface="Merriweather"/>
                <a:sym typeface="Merriweather"/>
              </a:defRPr>
            </a:lvl4pPr>
            <a:lvl5pPr marL="1463040" marR="0" lvl="4" indent="-152400" algn="l" rtl="0">
              <a:spcBef>
                <a:spcPts val="320"/>
              </a:spcBef>
              <a:buClr>
                <a:schemeClr val="accent4"/>
              </a:buClr>
              <a:buSzPct val="64999"/>
              <a:buFont typeface="Noto Sans Symbols"/>
              <a:buChar char="●"/>
              <a:defRPr sz="1600" b="0"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46" name="Shape 46"/>
          <p:cNvSpPr txBox="1">
            <a:spLocks noGrp="1"/>
          </p:cNvSpPr>
          <p:nvPr>
            <p:ph type="body" idx="4"/>
          </p:nvPr>
        </p:nvSpPr>
        <p:spPr>
          <a:xfrm>
            <a:off x="4645025" y="2514600"/>
            <a:ext cx="4041774" cy="3845720"/>
          </a:xfrm>
          <a:prstGeom prst="rect">
            <a:avLst/>
          </a:prstGeom>
          <a:noFill/>
          <a:ln>
            <a:noFill/>
          </a:ln>
        </p:spPr>
        <p:txBody>
          <a:bodyPr lIns="91425" tIns="91425" rIns="91425" bIns="91425" anchor="t" anchorCtr="0"/>
          <a:lstStyle>
            <a:lvl1pPr marL="274320" marR="0" lvl="0" indent="-141605" algn="l" rtl="0">
              <a:spcBef>
                <a:spcPts val="440"/>
              </a:spcBef>
              <a:buClr>
                <a:schemeClr val="accent3"/>
              </a:buClr>
              <a:buSzPct val="95000"/>
              <a:buFont typeface="Noto Sans Symbols"/>
              <a:buChar char="●"/>
              <a:defRPr sz="2200" b="0" i="0" u="none" strike="noStrike" cap="none">
                <a:solidFill>
                  <a:schemeClr val="dk1"/>
                </a:solidFill>
                <a:latin typeface="Merriweather"/>
                <a:ea typeface="Merriweather"/>
                <a:cs typeface="Merriweather"/>
                <a:sym typeface="Merriweather"/>
              </a:defRPr>
            </a:lvl1pPr>
            <a:lvl2pPr marL="640080" marR="0" lvl="1" indent="-151130" algn="l" rtl="0">
              <a:spcBef>
                <a:spcPts val="400"/>
              </a:spcBef>
              <a:buClr>
                <a:schemeClr val="accent1"/>
              </a:buClr>
              <a:buSzPct val="85000"/>
              <a:buFont typeface="Noto Sans Symbols"/>
              <a:buChar char="●"/>
              <a:defRPr sz="2000" b="0" i="0" u="none" strike="noStrike" cap="none">
                <a:solidFill>
                  <a:schemeClr val="dk1"/>
                </a:solidFill>
                <a:latin typeface="Merriweather"/>
                <a:ea typeface="Merriweather"/>
                <a:cs typeface="Merriweather"/>
                <a:sym typeface="Merriweather"/>
              </a:defRPr>
            </a:lvl2pPr>
            <a:lvl3pPr marL="914400" marR="0" lvl="2" indent="-173990" algn="l" rtl="0">
              <a:spcBef>
                <a:spcPts val="360"/>
              </a:spcBef>
              <a:buClr>
                <a:schemeClr val="accent2"/>
              </a:buClr>
              <a:buSzPct val="70000"/>
              <a:buFont typeface="Noto Sans Symbols"/>
              <a:buChar char="●"/>
              <a:defRPr sz="1800" b="0" i="0" u="none" strike="noStrike" cap="none">
                <a:solidFill>
                  <a:schemeClr val="dk1"/>
                </a:solidFill>
                <a:latin typeface="Merriweather"/>
                <a:ea typeface="Merriweather"/>
                <a:cs typeface="Merriweather"/>
                <a:sym typeface="Merriweather"/>
              </a:defRPr>
            </a:lvl3pPr>
            <a:lvl4pPr marL="1188720" marR="0" lvl="3" indent="-144780" algn="l" rtl="0">
              <a:spcBef>
                <a:spcPts val="320"/>
              </a:spcBef>
              <a:buClr>
                <a:schemeClr val="accent3"/>
              </a:buClr>
              <a:buSzPct val="64999"/>
              <a:buFont typeface="Noto Sans Symbols"/>
              <a:buChar char="●"/>
              <a:defRPr sz="1600" b="0" i="0" u="none" strike="noStrike" cap="none">
                <a:solidFill>
                  <a:schemeClr val="dk1"/>
                </a:solidFill>
                <a:latin typeface="Merriweather"/>
                <a:ea typeface="Merriweather"/>
                <a:cs typeface="Merriweather"/>
                <a:sym typeface="Merriweather"/>
              </a:defRPr>
            </a:lvl4pPr>
            <a:lvl5pPr marL="1463040" marR="0" lvl="4" indent="-152400" algn="l" rtl="0">
              <a:spcBef>
                <a:spcPts val="320"/>
              </a:spcBef>
              <a:buClr>
                <a:schemeClr val="accent4"/>
              </a:buClr>
              <a:buSzPct val="64999"/>
              <a:buFont typeface="Noto Sans Symbols"/>
              <a:buChar char="●"/>
              <a:defRPr sz="1600" b="0"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47" name="Shape 47"/>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48" name="Shape 48"/>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49" name="Shape 49"/>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a:solidFill>
                  <a:srgbClr val="035C75"/>
                </a:solidFill>
                <a:latin typeface="Merriweather"/>
                <a:ea typeface="Merriweather"/>
                <a:cs typeface="Merriweather"/>
                <a:sym typeface="Merriweather"/>
              </a:rPr>
              <a:t>‹#›</a:t>
            </a:fld>
            <a:endParaRPr lang="en-US" sz="1200">
              <a:solidFill>
                <a:srgbClr val="035C75"/>
              </a:solidFill>
              <a:latin typeface="Merriweather"/>
              <a:ea typeface="Merriweather"/>
              <a:cs typeface="Merriweather"/>
              <a:sym typeface="Merriweathe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704087"/>
            <a:ext cx="8305799"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2" name="Shape 52"/>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53" name="Shape 53"/>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54" name="Shape 54"/>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a:solidFill>
                  <a:srgbClr val="035C75"/>
                </a:solidFill>
                <a:latin typeface="Merriweather"/>
                <a:ea typeface="Merriweather"/>
                <a:cs typeface="Merriweather"/>
                <a:sym typeface="Merriweather"/>
              </a:rPr>
              <a:t>‹#›</a:t>
            </a:fld>
            <a:endParaRPr lang="en-US" sz="1200">
              <a:solidFill>
                <a:srgbClr val="035C75"/>
              </a:solidFill>
              <a:latin typeface="Merriweather"/>
              <a:ea typeface="Merriweather"/>
              <a:cs typeface="Merriweather"/>
              <a:sym typeface="Merriweathe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57" name="Shape 57"/>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58" name="Shape 58"/>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a:solidFill>
                  <a:srgbClr val="035C75"/>
                </a:solidFill>
                <a:latin typeface="Merriweather"/>
                <a:ea typeface="Merriweather"/>
                <a:cs typeface="Merriweather"/>
                <a:sym typeface="Merriweather"/>
              </a:rPr>
              <a:t>‹#›</a:t>
            </a:fld>
            <a:endParaRPr lang="en-US" sz="1200">
              <a:solidFill>
                <a:srgbClr val="035C75"/>
              </a:solidFill>
              <a:latin typeface="Merriweather"/>
              <a:ea typeface="Merriweather"/>
              <a:cs typeface="Merriweather"/>
              <a:sym typeface="Merriweathe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685800" y="514352"/>
            <a:ext cx="2743199" cy="116204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libri"/>
              <a:buNone/>
              <a:defRPr sz="26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1" name="Shape 61"/>
          <p:cNvSpPr txBox="1">
            <a:spLocks noGrp="1"/>
          </p:cNvSpPr>
          <p:nvPr>
            <p:ph type="body" idx="1"/>
          </p:nvPr>
        </p:nvSpPr>
        <p:spPr>
          <a:xfrm>
            <a:off x="685800" y="1676400"/>
            <a:ext cx="2743199" cy="4572000"/>
          </a:xfrm>
          <a:prstGeom prst="rect">
            <a:avLst/>
          </a:prstGeom>
          <a:noFill/>
          <a:ln>
            <a:noFill/>
          </a:ln>
        </p:spPr>
        <p:txBody>
          <a:bodyPr lIns="91425" tIns="91425" rIns="91425" bIns="91425" anchor="t" anchorCtr="0"/>
          <a:lstStyle>
            <a:lvl1pPr marL="0" marR="0" lvl="0" indent="0" algn="l" rtl="0">
              <a:spcBef>
                <a:spcPts val="280"/>
              </a:spcBef>
              <a:buClr>
                <a:schemeClr val="accent3"/>
              </a:buClr>
              <a:buFont typeface="Noto Sans Symbols"/>
              <a:buNone/>
              <a:defRPr sz="1400" b="0" i="0" u="none" strike="noStrike" cap="none">
                <a:solidFill>
                  <a:schemeClr val="dk1"/>
                </a:solidFill>
                <a:latin typeface="Merriweather"/>
                <a:ea typeface="Merriweather"/>
                <a:cs typeface="Merriweather"/>
                <a:sym typeface="Merriweather"/>
              </a:defRPr>
            </a:lvl1pPr>
            <a:lvl2pPr marL="640080" marR="0" lvl="1" indent="-5080" algn="l" rtl="0">
              <a:spcBef>
                <a:spcPts val="240"/>
              </a:spcBef>
              <a:buClr>
                <a:schemeClr val="accent1"/>
              </a:buClr>
              <a:buFont typeface="Noto Sans Symbols"/>
              <a:buNone/>
              <a:defRPr sz="1200" b="0" i="0" u="none" strike="noStrike" cap="none">
                <a:solidFill>
                  <a:schemeClr val="dk1"/>
                </a:solidFill>
                <a:latin typeface="Merriweather"/>
                <a:ea typeface="Merriweather"/>
                <a:cs typeface="Merriweather"/>
                <a:sym typeface="Merriweather"/>
              </a:defRPr>
            </a:lvl2pPr>
            <a:lvl3pPr marL="914400" marR="0" lvl="2" indent="0" algn="l" rtl="0">
              <a:spcBef>
                <a:spcPts val="200"/>
              </a:spcBef>
              <a:buClr>
                <a:schemeClr val="accent2"/>
              </a:buClr>
              <a:buFont typeface="Noto Sans Symbols"/>
              <a:buNone/>
              <a:defRPr sz="1000" b="0" i="0" u="none" strike="noStrike" cap="none">
                <a:solidFill>
                  <a:schemeClr val="dk1"/>
                </a:solidFill>
                <a:latin typeface="Merriweather"/>
                <a:ea typeface="Merriweather"/>
                <a:cs typeface="Merriweather"/>
                <a:sym typeface="Merriweather"/>
              </a:defRPr>
            </a:lvl3pPr>
            <a:lvl4pPr marL="1188720" marR="0" lvl="3" indent="-7619" algn="l" rtl="0">
              <a:spcBef>
                <a:spcPts val="180"/>
              </a:spcBef>
              <a:buClr>
                <a:schemeClr val="accent3"/>
              </a:buClr>
              <a:buFont typeface="Noto Sans Symbols"/>
              <a:buNone/>
              <a:defRPr sz="900" b="0" i="0" u="none" strike="noStrike" cap="none">
                <a:solidFill>
                  <a:schemeClr val="dk1"/>
                </a:solidFill>
                <a:latin typeface="Merriweather"/>
                <a:ea typeface="Merriweather"/>
                <a:cs typeface="Merriweather"/>
                <a:sym typeface="Merriweather"/>
              </a:defRPr>
            </a:lvl4pPr>
            <a:lvl5pPr marL="1463040" marR="0" lvl="4" indent="-2539" algn="l" rtl="0">
              <a:spcBef>
                <a:spcPts val="180"/>
              </a:spcBef>
              <a:buClr>
                <a:schemeClr val="accent4"/>
              </a:buClr>
              <a:buFont typeface="Noto Sans Symbols"/>
              <a:buNone/>
              <a:defRPr sz="900" b="0"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62" name="Shape 62"/>
          <p:cNvSpPr txBox="1">
            <a:spLocks noGrp="1"/>
          </p:cNvSpPr>
          <p:nvPr>
            <p:ph type="body" idx="2"/>
          </p:nvPr>
        </p:nvSpPr>
        <p:spPr>
          <a:xfrm>
            <a:off x="3575050" y="1676400"/>
            <a:ext cx="5111750" cy="4572000"/>
          </a:xfrm>
          <a:prstGeom prst="rect">
            <a:avLst/>
          </a:prstGeom>
          <a:noFill/>
          <a:ln>
            <a:noFill/>
          </a:ln>
        </p:spPr>
        <p:txBody>
          <a:bodyPr lIns="91425" tIns="91425" rIns="91425" bIns="91425" anchor="t" anchorCtr="0"/>
          <a:lstStyle>
            <a:lvl1pPr marL="274320" marR="0" lvl="0" indent="-105410" algn="l" rtl="0">
              <a:spcBef>
                <a:spcPts val="560"/>
              </a:spcBef>
              <a:buClr>
                <a:schemeClr val="accent3"/>
              </a:buClr>
              <a:buSzPct val="95000"/>
              <a:buFont typeface="Noto Sans Symbols"/>
              <a:buChar char="●"/>
              <a:defRPr sz="2800" b="0" i="0" u="none" strike="noStrike" cap="none">
                <a:solidFill>
                  <a:schemeClr val="dk1"/>
                </a:solidFill>
                <a:latin typeface="Merriweather"/>
                <a:ea typeface="Merriweather"/>
                <a:cs typeface="Merriweather"/>
                <a:sym typeface="Merriweather"/>
              </a:defRPr>
            </a:lvl1pPr>
            <a:lvl2pPr marL="640080" marR="0" lvl="1" indent="-118745" algn="l" rtl="0">
              <a:spcBef>
                <a:spcPts val="520"/>
              </a:spcBef>
              <a:buClr>
                <a:schemeClr val="accent1"/>
              </a:buClr>
              <a:buSzPct val="85000"/>
              <a:buFont typeface="Noto Sans Symbols"/>
              <a:buChar char="●"/>
              <a:defRPr sz="2600" b="0" i="0" u="none" strike="noStrike" cap="none">
                <a:solidFill>
                  <a:schemeClr val="dk1"/>
                </a:solidFill>
                <a:latin typeface="Merriweather"/>
                <a:ea typeface="Merriweather"/>
                <a:cs typeface="Merriweather"/>
                <a:sym typeface="Merriweather"/>
              </a:defRPr>
            </a:lvl2pPr>
            <a:lvl3pPr marL="914400" marR="0" lvl="2" indent="-147319" algn="l" rtl="0">
              <a:spcBef>
                <a:spcPts val="480"/>
              </a:spcBef>
              <a:buClr>
                <a:schemeClr val="accent2"/>
              </a:buClr>
              <a:buSzPct val="70000"/>
              <a:buFont typeface="Noto Sans Symbols"/>
              <a:buChar char="●"/>
              <a:defRPr sz="2400" b="0" i="0" u="none" strike="noStrike" cap="none">
                <a:solidFill>
                  <a:schemeClr val="dk1"/>
                </a:solidFill>
                <a:latin typeface="Merriweather"/>
                <a:ea typeface="Merriweather"/>
                <a:cs typeface="Merriweather"/>
                <a:sym typeface="Merriweather"/>
              </a:defRPr>
            </a:lvl3pPr>
            <a:lvl4pPr marL="1188720" marR="0" lvl="3" indent="-128269" algn="l" rtl="0">
              <a:spcBef>
                <a:spcPts val="400"/>
              </a:spcBef>
              <a:buClr>
                <a:schemeClr val="accent3"/>
              </a:buClr>
              <a:buSzPct val="64999"/>
              <a:buFont typeface="Noto Sans Symbols"/>
              <a:buChar char="●"/>
              <a:defRPr sz="2000" b="0" i="0" u="none" strike="noStrike" cap="none">
                <a:solidFill>
                  <a:schemeClr val="dk1"/>
                </a:solidFill>
                <a:latin typeface="Merriweather"/>
                <a:ea typeface="Merriweather"/>
                <a:cs typeface="Merriweather"/>
                <a:sym typeface="Merriweather"/>
              </a:defRPr>
            </a:lvl4pPr>
            <a:lvl5pPr marL="1463040" marR="0" lvl="4" indent="-144144" algn="l" rtl="0">
              <a:spcBef>
                <a:spcPts val="360"/>
              </a:spcBef>
              <a:buClr>
                <a:schemeClr val="accent4"/>
              </a:buClr>
              <a:buSzPct val="64999"/>
              <a:buFont typeface="Noto Sans Symbols"/>
              <a:buChar char="●"/>
              <a:defRPr sz="1800" b="0"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63" name="Shape 63"/>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64" name="Shape 64"/>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65" name="Shape 65"/>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a:solidFill>
                  <a:srgbClr val="035C75"/>
                </a:solidFill>
                <a:latin typeface="Merriweather"/>
                <a:ea typeface="Merriweather"/>
                <a:cs typeface="Merriweather"/>
                <a:sym typeface="Merriweather"/>
              </a:rPr>
              <a:t>‹#›</a:t>
            </a:fld>
            <a:endParaRPr lang="en-US" sz="1200">
              <a:solidFill>
                <a:srgbClr val="035C75"/>
              </a:solidFill>
              <a:latin typeface="Merriweather"/>
              <a:ea typeface="Merriweather"/>
              <a:cs typeface="Merriweather"/>
              <a:sym typeface="Merriweathe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6"/>
        <p:cNvGrpSpPr/>
        <p:nvPr/>
      </p:nvGrpSpPr>
      <p:grpSpPr>
        <a:xfrm>
          <a:off x="0" y="0"/>
          <a:ext cx="0" cy="0"/>
          <a:chOff x="0" y="0"/>
          <a:chExt cx="0" cy="0"/>
        </a:xfrm>
      </p:grpSpPr>
      <p:sp>
        <p:nvSpPr>
          <p:cNvPr id="67" name="Shape 67"/>
          <p:cNvSpPr/>
          <p:nvPr/>
        </p:nvSpPr>
        <p:spPr>
          <a:xfrm rot="-10380000" flipH="1">
            <a:off x="3165753" y="1108076"/>
            <a:ext cx="5257800" cy="4114799"/>
          </a:xfrm>
          <a:prstGeom prst="snipRoundRect">
            <a:avLst>
              <a:gd name="adj1" fmla="val 0"/>
              <a:gd name="adj2" fmla="val 3646"/>
            </a:avLst>
          </a:prstGeom>
          <a:solidFill>
            <a:srgbClr val="FFFFFF"/>
          </a:solidFill>
          <a:ln w="9525" cap="rnd" cmpd="sng">
            <a:solidFill>
              <a:srgbClr val="C0C0C0"/>
            </a:solidFill>
            <a:prstDash val="solid"/>
            <a:round/>
            <a:headEnd type="none" w="med" len="med"/>
            <a:tailEnd type="none" w="med" len="med"/>
          </a:ln>
          <a:effectLst>
            <a:outerShdw blurRad="63500" dist="38500" dir="7500000" sx="98500" sy="100080" kx="100000" ky="100000" algn="tl" rotWithShape="0">
              <a:srgbClr val="000000">
                <a:alpha val="24705"/>
              </a:srgbClr>
            </a:outerShdw>
          </a:effectLst>
        </p:spPr>
        <p:txBody>
          <a:bodyPr lIns="91425" tIns="45700" rIns="91425" bIns="45700" anchor="ctr" anchorCtr="0">
            <a:noAutofit/>
          </a:bodyPr>
          <a:lstStyle/>
          <a:p>
            <a:pPr marL="0" marR="0" lvl="0" indent="0" algn="ctr" rtl="0">
              <a:spcBef>
                <a:spcPts val="0"/>
              </a:spcBef>
              <a:buNone/>
            </a:pPr>
            <a:endParaRPr sz="1800">
              <a:solidFill>
                <a:schemeClr val="lt1"/>
              </a:solidFill>
              <a:latin typeface="Merriweather"/>
              <a:ea typeface="Merriweather"/>
              <a:cs typeface="Merriweather"/>
              <a:sym typeface="Merriweather"/>
            </a:endParaRPr>
          </a:p>
        </p:txBody>
      </p:sp>
      <p:sp>
        <p:nvSpPr>
          <p:cNvPr id="68" name="Shape 68"/>
          <p:cNvSpPr/>
          <p:nvPr/>
        </p:nvSpPr>
        <p:spPr>
          <a:xfrm rot="-10380000" flipH="1">
            <a:off x="8004134" y="5359769"/>
            <a:ext cx="155447" cy="155447"/>
          </a:xfrm>
          <a:prstGeom prst="rtTriangle">
            <a:avLst/>
          </a:prstGeom>
          <a:solidFill>
            <a:srgbClr val="FFFFFF"/>
          </a:solidFill>
          <a:ln w="12700" cap="flat" cmpd="sng">
            <a:solidFill>
              <a:srgbClr val="FFFFFF"/>
            </a:solidFill>
            <a:prstDash val="solid"/>
            <a:bevel/>
            <a:headEnd type="none" w="med" len="med"/>
            <a:tailEnd type="none" w="med" len="med"/>
          </a:ln>
          <a:effectLst>
            <a:outerShdw blurRad="19685" dist="6350" dir="12900000" algn="tl" rotWithShape="0">
              <a:srgbClr val="000000">
                <a:alpha val="46666"/>
              </a:srgbClr>
            </a:outerShdw>
          </a:effectLst>
        </p:spPr>
        <p:txBody>
          <a:bodyPr lIns="91425" tIns="45700" rIns="91425" bIns="45700" anchor="ctr" anchorCtr="0">
            <a:noAutofit/>
          </a:bodyPr>
          <a:lstStyle/>
          <a:p>
            <a:pPr marL="0" marR="0" lvl="0" indent="0" algn="ctr" rtl="0">
              <a:spcBef>
                <a:spcPts val="0"/>
              </a:spcBef>
              <a:buNone/>
            </a:pPr>
            <a:endParaRPr sz="1800">
              <a:solidFill>
                <a:schemeClr val="lt1"/>
              </a:solidFill>
              <a:latin typeface="Merriweather"/>
              <a:ea typeface="Merriweather"/>
              <a:cs typeface="Merriweather"/>
              <a:sym typeface="Merriweather"/>
            </a:endParaRPr>
          </a:p>
        </p:txBody>
      </p:sp>
      <p:sp>
        <p:nvSpPr>
          <p:cNvPr id="69" name="Shape 69"/>
          <p:cNvSpPr txBox="1">
            <a:spLocks noGrp="1"/>
          </p:cNvSpPr>
          <p:nvPr>
            <p:ph type="title"/>
          </p:nvPr>
        </p:nvSpPr>
        <p:spPr>
          <a:xfrm>
            <a:off x="609600" y="1176995"/>
            <a:ext cx="2212848" cy="158262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libri"/>
              <a:buNone/>
              <a:defRPr sz="2000" b="1"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a:off x="609600" y="2828784"/>
            <a:ext cx="2209799" cy="2179320"/>
          </a:xfrm>
          <a:prstGeom prst="rect">
            <a:avLst/>
          </a:prstGeom>
          <a:noFill/>
          <a:ln>
            <a:noFill/>
          </a:ln>
        </p:spPr>
        <p:txBody>
          <a:bodyPr lIns="91425" tIns="91425" rIns="91425" bIns="91425" anchor="t" anchorCtr="0"/>
          <a:lstStyle>
            <a:lvl1pPr marL="0" marR="0" lvl="0" indent="0" algn="l" rtl="0">
              <a:spcBef>
                <a:spcPts val="250"/>
              </a:spcBef>
              <a:buClr>
                <a:schemeClr val="accent3"/>
              </a:buClr>
              <a:buFont typeface="Noto Sans Symbols"/>
              <a:buNone/>
              <a:defRPr sz="1300" b="0" i="0" u="none" strike="noStrike" cap="none">
                <a:solidFill>
                  <a:schemeClr val="dk1"/>
                </a:solidFill>
                <a:latin typeface="Merriweather"/>
                <a:ea typeface="Merriweather"/>
                <a:cs typeface="Merriweather"/>
                <a:sym typeface="Merriweather"/>
              </a:defRPr>
            </a:lvl1pPr>
            <a:lvl2pPr marL="640080" marR="0" lvl="1" indent="-194310" algn="l" rtl="0">
              <a:spcBef>
                <a:spcPts val="240"/>
              </a:spcBef>
              <a:buClr>
                <a:schemeClr val="accent1"/>
              </a:buClr>
              <a:buSzPct val="85000"/>
              <a:buFont typeface="Noto Sans Symbols"/>
              <a:buChar char="●"/>
              <a:defRPr sz="1200" b="0" i="0" u="none" strike="noStrike" cap="none">
                <a:solidFill>
                  <a:schemeClr val="dk1"/>
                </a:solidFill>
                <a:latin typeface="Merriweather"/>
                <a:ea typeface="Merriweather"/>
                <a:cs typeface="Merriweather"/>
                <a:sym typeface="Merriweather"/>
              </a:defRPr>
            </a:lvl2pPr>
            <a:lvl3pPr marL="914400" marR="0" lvl="2" indent="-209550" algn="l" rtl="0">
              <a:spcBef>
                <a:spcPts val="200"/>
              </a:spcBef>
              <a:buClr>
                <a:schemeClr val="accent2"/>
              </a:buClr>
              <a:buSzPct val="70000"/>
              <a:buFont typeface="Noto Sans Symbols"/>
              <a:buChar char="●"/>
              <a:defRPr sz="1000" b="0" i="0" u="none" strike="noStrike" cap="none">
                <a:solidFill>
                  <a:schemeClr val="dk1"/>
                </a:solidFill>
                <a:latin typeface="Merriweather"/>
                <a:ea typeface="Merriweather"/>
                <a:cs typeface="Merriweather"/>
                <a:sym typeface="Merriweather"/>
              </a:defRPr>
            </a:lvl3pPr>
            <a:lvl4pPr marL="1188720" marR="0" lvl="3" indent="-173672" algn="l" rtl="0">
              <a:spcBef>
                <a:spcPts val="180"/>
              </a:spcBef>
              <a:buClr>
                <a:schemeClr val="accent3"/>
              </a:buClr>
              <a:buSzPct val="64999"/>
              <a:buFont typeface="Noto Sans Symbols"/>
              <a:buChar char="●"/>
              <a:defRPr sz="900" b="0" i="0" u="none" strike="noStrike" cap="none">
                <a:solidFill>
                  <a:schemeClr val="dk1"/>
                </a:solidFill>
                <a:latin typeface="Merriweather"/>
                <a:ea typeface="Merriweather"/>
                <a:cs typeface="Merriweather"/>
                <a:sym typeface="Merriweather"/>
              </a:defRPr>
            </a:lvl4pPr>
            <a:lvl5pPr marL="1463040" marR="0" lvl="4" indent="-181292" algn="l" rtl="0">
              <a:spcBef>
                <a:spcPts val="180"/>
              </a:spcBef>
              <a:buClr>
                <a:schemeClr val="accent4"/>
              </a:buClr>
              <a:buSzPct val="64999"/>
              <a:buFont typeface="Noto Sans Symbols"/>
              <a:buChar char="●"/>
              <a:defRPr sz="900" b="0"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72" name="Shape 72"/>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lvl="0" indent="0" algn="l" rtl="0">
              <a:spcBef>
                <a:spcPts val="0"/>
              </a:spcBef>
              <a:buNone/>
              <a:defRPr sz="1200">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73" name="Shape 73"/>
          <p:cNvSpPr txBox="1">
            <a:spLocks noGrp="1"/>
          </p:cNvSpPr>
          <p:nvPr>
            <p:ph type="sldNum" idx="12"/>
          </p:nvPr>
        </p:nvSpPr>
        <p:spPr>
          <a:xfrm>
            <a:off x="8077200" y="6356350"/>
            <a:ext cx="609599"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a:solidFill>
                  <a:srgbClr val="035C75"/>
                </a:solidFill>
                <a:latin typeface="Merriweather"/>
                <a:ea typeface="Merriweather"/>
                <a:cs typeface="Merriweather"/>
                <a:sym typeface="Merriweather"/>
              </a:rPr>
              <a:t>‹#›</a:t>
            </a:fld>
            <a:endParaRPr lang="en-US" sz="1200">
              <a:solidFill>
                <a:srgbClr val="035C75"/>
              </a:solidFill>
              <a:latin typeface="Merriweather"/>
              <a:ea typeface="Merriweather"/>
              <a:cs typeface="Merriweather"/>
              <a:sym typeface="Merriweather"/>
            </a:endParaRPr>
          </a:p>
        </p:txBody>
      </p:sp>
      <p:sp>
        <p:nvSpPr>
          <p:cNvPr id="74" name="Shape 74"/>
          <p:cNvSpPr>
            <a:spLocks noGrp="1"/>
          </p:cNvSpPr>
          <p:nvPr>
            <p:ph type="pic" idx="2"/>
          </p:nvPr>
        </p:nvSpPr>
        <p:spPr>
          <a:xfrm rot="420000">
            <a:off x="3485792" y="1199516"/>
            <a:ext cx="4617719" cy="3931919"/>
          </a:xfrm>
          <a:prstGeom prst="rect">
            <a:avLst/>
          </a:prstGeom>
          <a:solidFill>
            <a:schemeClr val="lt2"/>
          </a:solidFill>
          <a:ln w="9525" cap="rnd" cmpd="sng">
            <a:solidFill>
              <a:srgbClr val="C0C0C0"/>
            </a:solidFill>
            <a:prstDash val="solid"/>
            <a:round/>
            <a:headEnd type="none" w="med" len="med"/>
            <a:tailEnd type="none" w="med" len="med"/>
          </a:ln>
        </p:spPr>
        <p:txBody>
          <a:bodyPr lIns="91425" tIns="91425" rIns="91425" bIns="91425" anchor="t" anchorCtr="0"/>
          <a:lstStyle>
            <a:lvl1pPr marL="0" marR="0" lvl="0" indent="0" algn="l" rtl="0">
              <a:spcBef>
                <a:spcPts val="640"/>
              </a:spcBef>
              <a:buClr>
                <a:schemeClr val="accent3"/>
              </a:buClr>
              <a:buFont typeface="Noto Sans Symbols"/>
              <a:buNone/>
              <a:defRPr sz="3200" b="0" i="0" u="none" strike="noStrike" cap="none">
                <a:solidFill>
                  <a:schemeClr val="dk1"/>
                </a:solidFill>
                <a:latin typeface="Merriweather"/>
                <a:ea typeface="Merriweather"/>
                <a:cs typeface="Merriweather"/>
                <a:sym typeface="Merriweather"/>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Merriweather"/>
                <a:ea typeface="Merriweather"/>
                <a:cs typeface="Merriweather"/>
                <a:sym typeface="Merriweather"/>
              </a:defRPr>
            </a:lvl2pPr>
            <a:lvl3pPr marL="914400" marR="0" lvl="2" indent="-160655" algn="l" rtl="0">
              <a:spcBef>
                <a:spcPts val="420"/>
              </a:spcBef>
              <a:buClr>
                <a:schemeClr val="accent2"/>
              </a:buClr>
              <a:buSzPct val="70000"/>
              <a:buFont typeface="Noto Sans Symbols"/>
              <a:buChar char="●"/>
              <a:defRPr sz="2100" b="0" i="0" u="none" strike="noStrike" cap="none">
                <a:solidFill>
                  <a:schemeClr val="dk1"/>
                </a:solidFill>
                <a:latin typeface="Merriweather"/>
                <a:ea typeface="Merriweather"/>
                <a:cs typeface="Merriweather"/>
                <a:sym typeface="Merriweather"/>
              </a:defRPr>
            </a:lvl3pPr>
            <a:lvl4pPr marL="1188720" marR="0" lvl="3" indent="-128269" algn="l" rtl="0">
              <a:spcBef>
                <a:spcPts val="400"/>
              </a:spcBef>
              <a:buClr>
                <a:schemeClr val="accent3"/>
              </a:buClr>
              <a:buSzPct val="64999"/>
              <a:buFont typeface="Noto Sans Symbols"/>
              <a:buChar char="●"/>
              <a:defRPr sz="2000" b="0" i="0" u="none" strike="noStrike" cap="none">
                <a:solidFill>
                  <a:schemeClr val="dk1"/>
                </a:solidFill>
                <a:latin typeface="Merriweather"/>
                <a:ea typeface="Merriweather"/>
                <a:cs typeface="Merriweather"/>
                <a:sym typeface="Merriweather"/>
              </a:defRPr>
            </a:lvl4pPr>
            <a:lvl5pPr marL="1463040" marR="0" lvl="4" indent="-135889" algn="l" rtl="0">
              <a:spcBef>
                <a:spcPts val="400"/>
              </a:spcBef>
              <a:buClr>
                <a:schemeClr val="accent4"/>
              </a:buClr>
              <a:buSzPct val="64999"/>
              <a:buFont typeface="Noto Sans Symbols"/>
              <a:buChar char="●"/>
              <a:defRPr sz="2000" b="0"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75" name="Shape 75"/>
          <p:cNvSpPr/>
          <p:nvPr/>
        </p:nvSpPr>
        <p:spPr>
          <a:xfrm rot="10800000" flipH="1">
            <a:off x="-9525" y="5816599"/>
            <a:ext cx="9163049" cy="1041400"/>
          </a:xfrm>
          <a:custGeom>
            <a:avLst/>
            <a:gdLst/>
            <a:ahLst/>
            <a:cxnLst/>
            <a:rect l="0" t="0" r="0" b="0"/>
            <a:pathLst>
              <a:path w="120000" h="120000" extrusionOk="0">
                <a:moveTo>
                  <a:pt x="124" y="365"/>
                </a:moveTo>
                <a:lnTo>
                  <a:pt x="52848" y="0"/>
                </a:lnTo>
                <a:cubicBezTo>
                  <a:pt x="57089" y="18475"/>
                  <a:pt x="79584" y="67134"/>
                  <a:pt x="90935" y="67134"/>
                </a:cubicBezTo>
                <a:cubicBezTo>
                  <a:pt x="102286" y="67134"/>
                  <a:pt x="114885" y="27804"/>
                  <a:pt x="119875" y="10060"/>
                </a:cubicBezTo>
                <a:lnTo>
                  <a:pt x="120000" y="38963"/>
                </a:lnTo>
                <a:cubicBezTo>
                  <a:pt x="117879" y="47012"/>
                  <a:pt x="104282" y="80670"/>
                  <a:pt x="89438" y="80304"/>
                </a:cubicBezTo>
                <a:cubicBezTo>
                  <a:pt x="74594" y="79939"/>
                  <a:pt x="45841" y="30182"/>
                  <a:pt x="30935" y="36768"/>
                </a:cubicBezTo>
                <a:cubicBezTo>
                  <a:pt x="15592" y="38231"/>
                  <a:pt x="5613" y="88170"/>
                  <a:pt x="0" y="120000"/>
                </a:cubicBezTo>
                <a:lnTo>
                  <a:pt x="124" y="365"/>
                </a:lnTo>
                <a:close/>
              </a:path>
            </a:pathLst>
          </a:custGeom>
          <a:gradFill>
            <a:gsLst>
              <a:gs pos="0">
                <a:srgbClr val="0079AD">
                  <a:alpha val="44705"/>
                </a:srgbClr>
              </a:gs>
              <a:gs pos="100000">
                <a:srgbClr val="00E9F7">
                  <a:alpha val="54901"/>
                </a:srgbClr>
              </a:gs>
            </a:gsLst>
            <a:lin ang="5400000" scaled="0"/>
          </a:gra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Merriweather"/>
              <a:ea typeface="Merriweather"/>
              <a:cs typeface="Merriweather"/>
              <a:sym typeface="Merriweather"/>
            </a:endParaRPr>
          </a:p>
        </p:txBody>
      </p:sp>
      <p:sp>
        <p:nvSpPr>
          <p:cNvPr id="76" name="Shape 76"/>
          <p:cNvSpPr/>
          <p:nvPr/>
        </p:nvSpPr>
        <p:spPr>
          <a:xfrm rot="10800000" flipH="1">
            <a:off x="4381500" y="6219825"/>
            <a:ext cx="4762499" cy="638174"/>
          </a:xfrm>
          <a:custGeom>
            <a:avLst/>
            <a:gdLst/>
            <a:ahLst/>
            <a:cxnLst/>
            <a:rect l="0" t="0" r="0" b="0"/>
            <a:pathLst>
              <a:path w="120000" h="120000" extrusionOk="0">
                <a:moveTo>
                  <a:pt x="0" y="0"/>
                </a:moveTo>
                <a:cubicBezTo>
                  <a:pt x="6960" y="20571"/>
                  <a:pt x="46720" y="107495"/>
                  <a:pt x="66720" y="113747"/>
                </a:cubicBezTo>
                <a:cubicBezTo>
                  <a:pt x="86720" y="120000"/>
                  <a:pt x="111120" y="56268"/>
                  <a:pt x="120000" y="37512"/>
                </a:cubicBezTo>
                <a:lnTo>
                  <a:pt x="120000" y="1210"/>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Merriweather"/>
              <a:ea typeface="Merriweather"/>
              <a:cs typeface="Merriweather"/>
              <a:sym typeface="Merriweathe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65000" sy="65000" flip="none" algn="tl"/>
        </a:blipFill>
        <a:effectLst/>
      </p:bgPr>
    </p:bg>
    <p:spTree>
      <p:nvGrpSpPr>
        <p:cNvPr id="1" name="Shape 5"/>
        <p:cNvGrpSpPr/>
        <p:nvPr/>
      </p:nvGrpSpPr>
      <p:grpSpPr>
        <a:xfrm>
          <a:off x="0" y="0"/>
          <a:ext cx="0" cy="0"/>
          <a:chOff x="0" y="0"/>
          <a:chExt cx="0" cy="0"/>
        </a:xfrm>
      </p:grpSpPr>
      <p:sp>
        <p:nvSpPr>
          <p:cNvPr id="6" name="Shape 6"/>
          <p:cNvSpPr/>
          <p:nvPr/>
        </p:nvSpPr>
        <p:spPr>
          <a:xfrm>
            <a:off x="-9525" y="-7144"/>
            <a:ext cx="9163049" cy="1041400"/>
          </a:xfrm>
          <a:custGeom>
            <a:avLst/>
            <a:gdLst/>
            <a:ahLst/>
            <a:cxnLst/>
            <a:rect l="0" t="0" r="0" b="0"/>
            <a:pathLst>
              <a:path w="120000" h="120000" extrusionOk="0">
                <a:moveTo>
                  <a:pt x="124" y="365"/>
                </a:moveTo>
                <a:lnTo>
                  <a:pt x="52848" y="0"/>
                </a:lnTo>
                <a:cubicBezTo>
                  <a:pt x="57089" y="18475"/>
                  <a:pt x="79584" y="67134"/>
                  <a:pt x="90935" y="67134"/>
                </a:cubicBezTo>
                <a:cubicBezTo>
                  <a:pt x="102286" y="67134"/>
                  <a:pt x="114885" y="27804"/>
                  <a:pt x="119875" y="10060"/>
                </a:cubicBezTo>
                <a:lnTo>
                  <a:pt x="120000" y="38963"/>
                </a:lnTo>
                <a:cubicBezTo>
                  <a:pt x="117879" y="47012"/>
                  <a:pt x="104282" y="80670"/>
                  <a:pt x="89438" y="80304"/>
                </a:cubicBezTo>
                <a:cubicBezTo>
                  <a:pt x="74594" y="79939"/>
                  <a:pt x="45841" y="30182"/>
                  <a:pt x="30935" y="36768"/>
                </a:cubicBezTo>
                <a:cubicBezTo>
                  <a:pt x="15592" y="38231"/>
                  <a:pt x="5613" y="88170"/>
                  <a:pt x="0" y="120000"/>
                </a:cubicBezTo>
                <a:lnTo>
                  <a:pt x="124" y="365"/>
                </a:lnTo>
                <a:close/>
              </a:path>
            </a:pathLst>
          </a:custGeom>
          <a:gradFill>
            <a:gsLst>
              <a:gs pos="0">
                <a:srgbClr val="0079AD">
                  <a:alpha val="44705"/>
                </a:srgbClr>
              </a:gs>
              <a:gs pos="100000">
                <a:srgbClr val="00E9F7">
                  <a:alpha val="54901"/>
                </a:srgbClr>
              </a:gs>
            </a:gsLst>
            <a:lin ang="5400000" scaled="0"/>
          </a:gradFill>
          <a:ln>
            <a:noFill/>
          </a:ln>
        </p:spPr>
        <p:txBody>
          <a:bodyPr lIns="91425" tIns="45700" rIns="91425" bIns="45700" anchor="t" anchorCtr="0">
            <a:noAutofit/>
          </a:bodyPr>
          <a:lstStyle/>
          <a:p>
            <a:pPr marL="0" marR="0" lvl="0" indent="0" algn="l" rtl="0">
              <a:spcBef>
                <a:spcPts val="0"/>
              </a:spcBef>
              <a:buNone/>
            </a:pPr>
            <a:endParaRPr sz="1800" b="0" i="0" u="none" strike="noStrike" cap="none">
              <a:solidFill>
                <a:schemeClr val="dk1"/>
              </a:solidFill>
              <a:latin typeface="Merriweather"/>
              <a:ea typeface="Merriweather"/>
              <a:cs typeface="Merriweather"/>
              <a:sym typeface="Merriweather"/>
            </a:endParaRPr>
          </a:p>
        </p:txBody>
      </p:sp>
      <p:sp>
        <p:nvSpPr>
          <p:cNvPr id="7" name="Shape 7"/>
          <p:cNvSpPr/>
          <p:nvPr/>
        </p:nvSpPr>
        <p:spPr>
          <a:xfrm>
            <a:off x="4381500" y="-7144"/>
            <a:ext cx="4762499" cy="638174"/>
          </a:xfrm>
          <a:custGeom>
            <a:avLst/>
            <a:gdLst/>
            <a:ahLst/>
            <a:cxnLst/>
            <a:rect l="0" t="0" r="0" b="0"/>
            <a:pathLst>
              <a:path w="120000" h="120000" extrusionOk="0">
                <a:moveTo>
                  <a:pt x="0" y="0"/>
                </a:moveTo>
                <a:cubicBezTo>
                  <a:pt x="6960" y="20571"/>
                  <a:pt x="46720" y="107495"/>
                  <a:pt x="66720" y="113747"/>
                </a:cubicBezTo>
                <a:cubicBezTo>
                  <a:pt x="86720" y="120000"/>
                  <a:pt x="111120" y="56268"/>
                  <a:pt x="120000" y="37512"/>
                </a:cubicBezTo>
                <a:lnTo>
                  <a:pt x="120000" y="1210"/>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lIns="91425" tIns="45700" rIns="91425" bIns="45700" anchor="t" anchorCtr="0">
            <a:noAutofit/>
          </a:bodyPr>
          <a:lstStyle/>
          <a:p>
            <a:pPr marL="0" marR="0" lvl="0" indent="0" algn="l" rtl="0">
              <a:spcBef>
                <a:spcPts val="0"/>
              </a:spcBef>
              <a:buNone/>
            </a:pPr>
            <a:endParaRPr sz="1800" b="0" i="0" u="none" strike="noStrike" cap="none">
              <a:solidFill>
                <a:schemeClr val="dk1"/>
              </a:solidFill>
              <a:latin typeface="Merriweather"/>
              <a:ea typeface="Merriweather"/>
              <a:cs typeface="Merriweather"/>
              <a:sym typeface="Merriweather"/>
            </a:endParaRPr>
          </a:p>
        </p:txBody>
      </p:sp>
      <p:sp>
        <p:nvSpPr>
          <p:cNvPr id="8" name="Shape 8"/>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 name="Shape 9"/>
          <p:cNvSpPr txBox="1">
            <a:spLocks noGrp="1"/>
          </p:cNvSpPr>
          <p:nvPr>
            <p:ph type="body" idx="1"/>
          </p:nvPr>
        </p:nvSpPr>
        <p:spPr>
          <a:xfrm>
            <a:off x="457200" y="1935480"/>
            <a:ext cx="8229600" cy="4389119"/>
          </a:xfrm>
          <a:prstGeom prst="rect">
            <a:avLst/>
          </a:prstGeom>
          <a:noFill/>
          <a:ln>
            <a:noFill/>
          </a:ln>
        </p:spPr>
        <p:txBody>
          <a:bodyPr lIns="91425" tIns="91425" rIns="91425" bIns="91425" anchor="t" anchorCtr="0"/>
          <a:lstStyle>
            <a:lvl1pPr marL="274320" marR="0" lvl="0" indent="-117475" algn="l" rtl="0">
              <a:spcBef>
                <a:spcPts val="520"/>
              </a:spcBef>
              <a:buClr>
                <a:schemeClr val="accent3"/>
              </a:buClr>
              <a:buSzPct val="95000"/>
              <a:buFont typeface="Noto Sans Symbols"/>
              <a:buChar char="●"/>
              <a:defRPr sz="2600" b="0" i="0" u="none" strike="noStrike" cap="none">
                <a:solidFill>
                  <a:schemeClr val="dk1"/>
                </a:solidFill>
                <a:latin typeface="Merriweather"/>
                <a:ea typeface="Merriweather"/>
                <a:cs typeface="Merriweather"/>
                <a:sym typeface="Merriweather"/>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Merriweather"/>
                <a:ea typeface="Merriweather"/>
                <a:cs typeface="Merriweather"/>
                <a:sym typeface="Merriweather"/>
              </a:defRPr>
            </a:lvl2pPr>
            <a:lvl3pPr marL="914400" marR="0" lvl="2" indent="-160655" algn="l" rtl="0">
              <a:spcBef>
                <a:spcPts val="420"/>
              </a:spcBef>
              <a:buClr>
                <a:schemeClr val="accent2"/>
              </a:buClr>
              <a:buSzPct val="70000"/>
              <a:buFont typeface="Noto Sans Symbols"/>
              <a:buChar char="●"/>
              <a:defRPr sz="2100" b="0" i="0" u="none" strike="noStrike" cap="none">
                <a:solidFill>
                  <a:schemeClr val="dk1"/>
                </a:solidFill>
                <a:latin typeface="Merriweather"/>
                <a:ea typeface="Merriweather"/>
                <a:cs typeface="Merriweather"/>
                <a:sym typeface="Merriweather"/>
              </a:defRPr>
            </a:lvl3pPr>
            <a:lvl4pPr marL="1188720" marR="0" lvl="3" indent="-128269" algn="l" rtl="0">
              <a:spcBef>
                <a:spcPts val="400"/>
              </a:spcBef>
              <a:buClr>
                <a:schemeClr val="accent3"/>
              </a:buClr>
              <a:buSzPct val="64999"/>
              <a:buFont typeface="Noto Sans Symbols"/>
              <a:buChar char="●"/>
              <a:defRPr sz="2000" b="0" i="0" u="none" strike="noStrike" cap="none">
                <a:solidFill>
                  <a:schemeClr val="dk1"/>
                </a:solidFill>
                <a:latin typeface="Merriweather"/>
                <a:ea typeface="Merriweather"/>
                <a:cs typeface="Merriweather"/>
                <a:sym typeface="Merriweather"/>
              </a:defRPr>
            </a:lvl4pPr>
            <a:lvl5pPr marL="1463040" marR="0" lvl="4" indent="-135889" algn="l" rtl="0">
              <a:spcBef>
                <a:spcPts val="400"/>
              </a:spcBef>
              <a:buClr>
                <a:schemeClr val="accent4"/>
              </a:buClr>
              <a:buSzPct val="64999"/>
              <a:buFont typeface="Noto Sans Symbols"/>
              <a:buChar char="●"/>
              <a:defRPr sz="2000" b="0" i="0" u="none" strike="noStrike" cap="none">
                <a:solidFill>
                  <a:schemeClr val="dk1"/>
                </a:solidFill>
                <a:latin typeface="Merriweather"/>
                <a:ea typeface="Merriweather"/>
                <a:cs typeface="Merriweather"/>
                <a:sym typeface="Merriweather"/>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560" marR="0" lvl="7" indent="-86360"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880" marR="0" lvl="8" indent="-93979"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10" name="Shape 10"/>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11" name="Shape 11"/>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035C75"/>
                </a:solidFill>
                <a:latin typeface="Merriweather"/>
                <a:ea typeface="Merriweather"/>
                <a:cs typeface="Merriweather"/>
                <a:sym typeface="Merriweather"/>
              </a:defRPr>
            </a:lvl1pPr>
            <a:lvl2pPr marL="457200" marR="0" lvl="1" indent="0" algn="l" rtl="0">
              <a:spcBef>
                <a:spcPts val="0"/>
              </a:spcBef>
              <a:buNone/>
              <a:defRPr sz="1800" b="0" i="0" u="none" strike="noStrike" cap="none">
                <a:solidFill>
                  <a:schemeClr val="dk1"/>
                </a:solidFill>
                <a:latin typeface="Merriweather"/>
                <a:ea typeface="Merriweather"/>
                <a:cs typeface="Merriweather"/>
                <a:sym typeface="Merriweather"/>
              </a:defRPr>
            </a:lvl2pPr>
            <a:lvl3pPr marL="914400" marR="0" lvl="2" indent="0" algn="l" rtl="0">
              <a:spcBef>
                <a:spcPts val="0"/>
              </a:spcBef>
              <a:buNone/>
              <a:defRPr sz="1800" b="0" i="0" u="none" strike="noStrike" cap="none">
                <a:solidFill>
                  <a:schemeClr val="dk1"/>
                </a:solidFill>
                <a:latin typeface="Merriweather"/>
                <a:ea typeface="Merriweather"/>
                <a:cs typeface="Merriweather"/>
                <a:sym typeface="Merriweather"/>
              </a:defRPr>
            </a:lvl3pPr>
            <a:lvl4pPr marL="1371600" marR="0" lvl="3" indent="0" algn="l" rtl="0">
              <a:spcBef>
                <a:spcPts val="0"/>
              </a:spcBef>
              <a:buNone/>
              <a:defRPr sz="1800" b="0" i="0" u="none" strike="noStrike" cap="none">
                <a:solidFill>
                  <a:schemeClr val="dk1"/>
                </a:solidFill>
                <a:latin typeface="Merriweather"/>
                <a:ea typeface="Merriweather"/>
                <a:cs typeface="Merriweather"/>
                <a:sym typeface="Merriweather"/>
              </a:defRPr>
            </a:lvl4pPr>
            <a:lvl5pPr marL="1828800" marR="0" lvl="4" indent="0" algn="l" rtl="0">
              <a:spcBef>
                <a:spcPts val="0"/>
              </a:spcBef>
              <a:buNone/>
              <a:defRPr sz="1800" b="0" i="0" u="none" strike="noStrike" cap="none">
                <a:solidFill>
                  <a:schemeClr val="dk1"/>
                </a:solidFill>
                <a:latin typeface="Merriweather"/>
                <a:ea typeface="Merriweather"/>
                <a:cs typeface="Merriweather"/>
                <a:sym typeface="Merriweather"/>
              </a:defRPr>
            </a:lvl5pPr>
            <a:lvl6pPr marL="2286000" marR="0" lvl="5" indent="0" algn="l" rtl="0">
              <a:spcBef>
                <a:spcPts val="0"/>
              </a:spcBef>
              <a:buNone/>
              <a:defRPr sz="1800" b="0" i="0" u="none" strike="noStrike" cap="none">
                <a:solidFill>
                  <a:schemeClr val="dk1"/>
                </a:solidFill>
                <a:latin typeface="Merriweather"/>
                <a:ea typeface="Merriweather"/>
                <a:cs typeface="Merriweather"/>
                <a:sym typeface="Merriweather"/>
              </a:defRPr>
            </a:lvl6pPr>
            <a:lvl7pPr marL="2743200" marR="0" lvl="6" indent="0" algn="l" rtl="0">
              <a:spcBef>
                <a:spcPts val="0"/>
              </a:spcBef>
              <a:buNone/>
              <a:defRPr sz="1800" b="0" i="0" u="none" strike="noStrike" cap="none">
                <a:solidFill>
                  <a:schemeClr val="dk1"/>
                </a:solidFill>
                <a:latin typeface="Merriweather"/>
                <a:ea typeface="Merriweather"/>
                <a:cs typeface="Merriweather"/>
                <a:sym typeface="Merriweather"/>
              </a:defRPr>
            </a:lvl7pPr>
            <a:lvl8pPr marL="3200400" marR="0" lvl="7" indent="0" algn="l" rtl="0">
              <a:spcBef>
                <a:spcPts val="0"/>
              </a:spcBef>
              <a:buNone/>
              <a:defRPr sz="1800" b="0" i="0" u="none" strike="noStrike" cap="none">
                <a:solidFill>
                  <a:schemeClr val="dk1"/>
                </a:solidFill>
                <a:latin typeface="Merriweather"/>
                <a:ea typeface="Merriweather"/>
                <a:cs typeface="Merriweather"/>
                <a:sym typeface="Merriweather"/>
              </a:defRPr>
            </a:lvl8pPr>
            <a:lvl9pPr marL="3657600" marR="0" lvl="8" indent="0" algn="l" rtl="0">
              <a:spcBef>
                <a:spcPts val="0"/>
              </a:spcBef>
              <a:buNone/>
              <a:defRPr sz="1800" b="0" i="0" u="none" strike="noStrike" cap="none">
                <a:solidFill>
                  <a:schemeClr val="dk1"/>
                </a:solidFill>
                <a:latin typeface="Merriweather"/>
                <a:ea typeface="Merriweather"/>
                <a:cs typeface="Merriweather"/>
                <a:sym typeface="Merriweather"/>
              </a:defRPr>
            </a:lvl9pPr>
          </a:lstStyle>
          <a:p>
            <a:endParaRPr/>
          </a:p>
        </p:txBody>
      </p:sp>
      <p:sp>
        <p:nvSpPr>
          <p:cNvPr id="12" name="Shape 12"/>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35C75"/>
                </a:solidFill>
                <a:latin typeface="Merriweather"/>
                <a:ea typeface="Merriweather"/>
                <a:cs typeface="Merriweather"/>
                <a:sym typeface="Merriweather"/>
              </a:rPr>
              <a:t>‹#›</a:t>
            </a:fld>
            <a:endParaRPr lang="en-US" sz="1200" b="0" i="0" u="none" strike="noStrike" cap="none">
              <a:solidFill>
                <a:srgbClr val="035C75"/>
              </a:solidFill>
              <a:latin typeface="Merriweather"/>
              <a:ea typeface="Merriweather"/>
              <a:cs typeface="Merriweather"/>
              <a:sym typeface="Merriweather"/>
            </a:endParaRPr>
          </a:p>
        </p:txBody>
      </p:sp>
      <p:grpSp>
        <p:nvGrpSpPr>
          <p:cNvPr id="13" name="Shape 13"/>
          <p:cNvGrpSpPr/>
          <p:nvPr/>
        </p:nvGrpSpPr>
        <p:grpSpPr>
          <a:xfrm>
            <a:off x="-29294" y="-16113"/>
            <a:ext cx="9198255" cy="1086266"/>
            <a:chOff x="-29322" y="-1971"/>
            <a:chExt cx="9198255" cy="1086266"/>
          </a:xfrm>
        </p:grpSpPr>
        <p:sp>
          <p:nvSpPr>
            <p:cNvPr id="14" name="Shape 14"/>
            <p:cNvSpPr/>
            <p:nvPr/>
          </p:nvSpPr>
          <p:spPr>
            <a:xfrm rot="-164308">
              <a:off x="-19044" y="216549"/>
              <a:ext cx="9163050" cy="649223"/>
            </a:xfrm>
            <a:custGeom>
              <a:avLst/>
              <a:gdLst/>
              <a:ahLst/>
              <a:cxnLst/>
              <a:rect l="0" t="0" r="0" b="0"/>
              <a:pathLst>
                <a:path w="120000" h="120000" extrusionOk="0">
                  <a:moveTo>
                    <a:pt x="0" y="109876"/>
                  </a:moveTo>
                  <a:cubicBezTo>
                    <a:pt x="5862" y="83943"/>
                    <a:pt x="19189" y="31279"/>
                    <a:pt x="33430" y="32075"/>
                  </a:cubicBezTo>
                  <a:cubicBezTo>
                    <a:pt x="47671" y="32872"/>
                    <a:pt x="71018" y="120000"/>
                    <a:pt x="85446" y="114654"/>
                  </a:cubicBezTo>
                  <a:cubicBezTo>
                    <a:pt x="99875" y="109308"/>
                    <a:pt x="112806" y="23886"/>
                    <a:pt x="120000" y="0"/>
                  </a:cubicBezTo>
                </a:path>
              </a:pathLst>
            </a:custGeom>
            <a:noFill/>
            <a:ln w="10775" cap="flat" cmpd="sng">
              <a:solidFill>
                <a:srgbClr val="09B6BE"/>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Merriweather"/>
                <a:ea typeface="Merriweather"/>
                <a:cs typeface="Merriweather"/>
                <a:sym typeface="Merriweather"/>
              </a:endParaRPr>
            </a:p>
          </p:txBody>
        </p:sp>
        <p:sp>
          <p:nvSpPr>
            <p:cNvPr id="15" name="Shape 15"/>
            <p:cNvSpPr/>
            <p:nvPr/>
          </p:nvSpPr>
          <p:spPr>
            <a:xfrm rot="-164308">
              <a:off x="-14309" y="290002"/>
              <a:ext cx="9175812" cy="530351"/>
            </a:xfrm>
            <a:custGeom>
              <a:avLst/>
              <a:gdLst/>
              <a:ahLst/>
              <a:cxnLst/>
              <a:rect l="0" t="0" r="0" b="0"/>
              <a:pathLst>
                <a:path w="120000" h="120000" extrusionOk="0">
                  <a:moveTo>
                    <a:pt x="0" y="102857"/>
                  </a:moveTo>
                  <a:cubicBezTo>
                    <a:pt x="5681" y="90913"/>
                    <a:pt x="19791" y="30070"/>
                    <a:pt x="34089" y="32037"/>
                  </a:cubicBezTo>
                  <a:cubicBezTo>
                    <a:pt x="48387" y="34004"/>
                    <a:pt x="71467" y="120000"/>
                    <a:pt x="85785" y="114660"/>
                  </a:cubicBezTo>
                  <a:cubicBezTo>
                    <a:pt x="100104" y="109320"/>
                    <a:pt x="112882" y="23887"/>
                    <a:pt x="120000" y="0"/>
                  </a:cubicBezTo>
                </a:path>
              </a:pathLst>
            </a:custGeom>
            <a:noFill/>
            <a:ln w="9525" cap="flat" cmpd="sng">
              <a:solidFill>
                <a:schemeClr val="accent4"/>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Merriweather"/>
                <a:ea typeface="Merriweather"/>
                <a:cs typeface="Merriweather"/>
                <a:sym typeface="Merriweathe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ctrTitle"/>
          </p:nvPr>
        </p:nvSpPr>
        <p:spPr>
          <a:xfrm>
            <a:off x="609600" y="2286000"/>
            <a:ext cx="7851648" cy="1600199"/>
          </a:xfrm>
          <a:prstGeom prst="rect">
            <a:avLst/>
          </a:prstGeom>
          <a:noFill/>
          <a:ln>
            <a:noFill/>
          </a:ln>
        </p:spPr>
        <p:txBody>
          <a:bodyPr lIns="0" tIns="0" rIns="18275" bIns="0" anchor="t" anchorCtr="0">
            <a:noAutofit/>
          </a:bodyPr>
          <a:lstStyle/>
          <a:p>
            <a:pPr marL="0" marR="0" lvl="0" indent="0" algn="ctr" rtl="0">
              <a:spcBef>
                <a:spcPts val="0"/>
              </a:spcBef>
              <a:buClr>
                <a:srgbClr val="FF0000"/>
              </a:buClr>
              <a:buSzPct val="25000"/>
              <a:buFont typeface="Calibri"/>
              <a:buNone/>
            </a:pPr>
            <a:r>
              <a:rPr lang="en-US" sz="4800" b="1" i="0" u="none" strike="noStrike" cap="none">
                <a:solidFill>
                  <a:srgbClr val="FF0000"/>
                </a:solidFill>
                <a:latin typeface="Calibri"/>
                <a:ea typeface="Calibri"/>
                <a:cs typeface="Calibri"/>
                <a:sym typeface="Calibri"/>
              </a:rPr>
              <a:t>Iowa State University</a:t>
            </a:r>
            <a:br>
              <a:rPr lang="en-US" sz="4800" b="1" i="0" u="none" strike="noStrike" cap="none">
                <a:solidFill>
                  <a:srgbClr val="FF0000"/>
                </a:solidFill>
                <a:latin typeface="Calibri"/>
                <a:ea typeface="Calibri"/>
                <a:cs typeface="Calibri"/>
                <a:sym typeface="Calibri"/>
              </a:rPr>
            </a:br>
            <a:r>
              <a:rPr lang="en-US" sz="4800" b="1" i="0" u="none" strike="noStrike" cap="none">
                <a:solidFill>
                  <a:srgbClr val="FF0000"/>
                </a:solidFill>
                <a:latin typeface="Calibri"/>
                <a:ea typeface="Calibri"/>
                <a:cs typeface="Calibri"/>
                <a:sym typeface="Calibri"/>
              </a:rPr>
              <a:t>Intramural Volleyball</a:t>
            </a:r>
            <a:br>
              <a:rPr lang="en-US" sz="4800" b="1" i="0" u="none" strike="noStrike" cap="none">
                <a:solidFill>
                  <a:srgbClr val="FF0000"/>
                </a:solidFill>
                <a:latin typeface="Calibri"/>
                <a:ea typeface="Calibri"/>
                <a:cs typeface="Calibri"/>
                <a:sym typeface="Calibri"/>
              </a:rPr>
            </a:br>
            <a:r>
              <a:rPr lang="en-US" sz="4800" b="1" i="0" u="none" strike="noStrike" cap="none">
                <a:solidFill>
                  <a:srgbClr val="FF0000"/>
                </a:solidFill>
                <a:latin typeface="Calibri"/>
                <a:ea typeface="Calibri"/>
                <a:cs typeface="Calibri"/>
                <a:sym typeface="Calibri"/>
              </a:rPr>
              <a:t>Referee Training Information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Returns</a:t>
            </a:r>
          </a:p>
        </p:txBody>
      </p:sp>
      <p:sp>
        <p:nvSpPr>
          <p:cNvPr id="147" name="Shape 147"/>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Teams have 3 hits in order to return the ball over the net</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An initial blocked hit does not count as one of the 3 hits to get it over the net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Reaching Over Net</a:t>
            </a:r>
          </a:p>
        </p:txBody>
      </p:sp>
      <p:sp>
        <p:nvSpPr>
          <p:cNvPr id="153" name="Shape 153"/>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It is permitted to reach over the net when:</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Follow through of a hit made on the player's own side</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An attempt to hit or fake a hit</a:t>
            </a:r>
          </a:p>
          <a:p>
            <a:pPr marL="274320" marR="0" lvl="0" indent="-274320" algn="l" rtl="0">
              <a:spcBef>
                <a:spcPts val="520"/>
              </a:spcBef>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A block or an attempt to block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Violation</a:t>
            </a:r>
          </a:p>
        </p:txBody>
      </p:sp>
      <p:sp>
        <p:nvSpPr>
          <p:cNvPr id="165" name="Shape 165"/>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If someone's WHOLE foot goes over the line under the net, then the point is over and awarded to the opposing team</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Making contact with the net while the ball is in play is a violation and results in the opposing team being awarded the point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382112"/>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Back Row Spikes</a:t>
            </a:r>
          </a:p>
        </p:txBody>
      </p:sp>
      <p:sp>
        <p:nvSpPr>
          <p:cNvPr id="171" name="Shape 171"/>
          <p:cNvSpPr txBox="1"/>
          <p:nvPr/>
        </p:nvSpPr>
        <p:spPr>
          <a:xfrm>
            <a:off x="488306" y="2115997"/>
            <a:ext cx="8237919" cy="442189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Merriweather"/>
              <a:ea typeface="Merriweather"/>
              <a:cs typeface="Merriweather"/>
              <a:sym typeface="Merriweather"/>
            </a:endParaRPr>
          </a:p>
        </p:txBody>
      </p:sp>
      <p:pic>
        <p:nvPicPr>
          <p:cNvPr id="172" name="Shape 172" descr="volleyball-court-diagram.jpg"/>
          <p:cNvPicPr preferRelativeResize="0"/>
          <p:nvPr/>
        </p:nvPicPr>
        <p:blipFill>
          <a:blip r:embed="rId3">
            <a:alphaModFix/>
          </a:blip>
          <a:stretch>
            <a:fillRect/>
          </a:stretch>
        </p:blipFill>
        <p:spPr>
          <a:xfrm>
            <a:off x="1093199" y="1847100"/>
            <a:ext cx="7422951" cy="4421899"/>
          </a:xfrm>
          <a:prstGeom prst="rect">
            <a:avLst/>
          </a:prstGeom>
          <a:noFill/>
          <a:ln>
            <a:noFill/>
          </a:ln>
        </p:spPr>
      </p:pic>
      <p:sp>
        <p:nvSpPr>
          <p:cNvPr id="173" name="Shape 173"/>
          <p:cNvSpPr txBox="1"/>
          <p:nvPr/>
        </p:nvSpPr>
        <p:spPr>
          <a:xfrm>
            <a:off x="2083050" y="2884200"/>
            <a:ext cx="464700" cy="624900"/>
          </a:xfrm>
          <a:prstGeom prst="rect">
            <a:avLst/>
          </a:prstGeom>
          <a:noFill/>
          <a:ln>
            <a:noFill/>
          </a:ln>
        </p:spPr>
        <p:txBody>
          <a:bodyPr lIns="91425" tIns="91425" rIns="91425" bIns="91425" anchor="t" anchorCtr="0">
            <a:noAutofit/>
          </a:bodyPr>
          <a:lstStyle/>
          <a:p>
            <a:pPr lvl="0">
              <a:spcBef>
                <a:spcPts val="0"/>
              </a:spcBef>
              <a:buNone/>
            </a:pPr>
            <a:r>
              <a:rPr lang="en-US" sz="3000" b="1"/>
              <a:t>X</a:t>
            </a:r>
          </a:p>
        </p:txBody>
      </p:sp>
      <p:sp>
        <p:nvSpPr>
          <p:cNvPr id="174" name="Shape 174"/>
          <p:cNvSpPr txBox="1"/>
          <p:nvPr/>
        </p:nvSpPr>
        <p:spPr>
          <a:xfrm>
            <a:off x="2083050" y="3821750"/>
            <a:ext cx="464700" cy="624900"/>
          </a:xfrm>
          <a:prstGeom prst="rect">
            <a:avLst/>
          </a:prstGeom>
          <a:noFill/>
          <a:ln>
            <a:noFill/>
          </a:ln>
        </p:spPr>
        <p:txBody>
          <a:bodyPr lIns="91425" tIns="91425" rIns="91425" bIns="91425" anchor="t" anchorCtr="0">
            <a:noAutofit/>
          </a:bodyPr>
          <a:lstStyle/>
          <a:p>
            <a:pPr lvl="0" rtl="0">
              <a:spcBef>
                <a:spcPts val="0"/>
              </a:spcBef>
              <a:buNone/>
            </a:pPr>
            <a:r>
              <a:rPr lang="en-US" sz="3000" b="1"/>
              <a:t>X</a:t>
            </a:r>
          </a:p>
        </p:txBody>
      </p:sp>
      <p:sp>
        <p:nvSpPr>
          <p:cNvPr id="175" name="Shape 175"/>
          <p:cNvSpPr txBox="1"/>
          <p:nvPr/>
        </p:nvSpPr>
        <p:spPr>
          <a:xfrm>
            <a:off x="2083050" y="4759300"/>
            <a:ext cx="464700" cy="624900"/>
          </a:xfrm>
          <a:prstGeom prst="rect">
            <a:avLst/>
          </a:prstGeom>
          <a:noFill/>
          <a:ln>
            <a:noFill/>
          </a:ln>
        </p:spPr>
        <p:txBody>
          <a:bodyPr lIns="91425" tIns="91425" rIns="91425" bIns="91425" anchor="t" anchorCtr="0">
            <a:noAutofit/>
          </a:bodyPr>
          <a:lstStyle/>
          <a:p>
            <a:pPr lvl="0" rtl="0">
              <a:spcBef>
                <a:spcPts val="0"/>
              </a:spcBef>
              <a:buNone/>
            </a:pPr>
            <a:r>
              <a:rPr lang="en-US" sz="3000" b="1"/>
              <a:t>X</a:t>
            </a:r>
          </a:p>
        </p:txBody>
      </p:sp>
      <p:sp>
        <p:nvSpPr>
          <p:cNvPr id="176" name="Shape 176"/>
          <p:cNvSpPr/>
          <p:nvPr/>
        </p:nvSpPr>
        <p:spPr>
          <a:xfrm>
            <a:off x="2547750" y="4053900"/>
            <a:ext cx="1297800" cy="3126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Antenna</a:t>
            </a:r>
          </a:p>
        </p:txBody>
      </p:sp>
      <p:sp>
        <p:nvSpPr>
          <p:cNvPr id="182" name="Shape 182"/>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dirty="0">
                <a:solidFill>
                  <a:schemeClr val="dk1"/>
                </a:solidFill>
                <a:latin typeface="Merriweather"/>
                <a:ea typeface="Merriweather"/>
                <a:cs typeface="Merriweather"/>
                <a:sym typeface="Merriweather"/>
              </a:rPr>
              <a:t>If the ball </a:t>
            </a:r>
            <a:r>
              <a:rPr lang="en-US" sz="2600" b="0" i="0" u="none" strike="noStrike" cap="none" dirty="0" smtClean="0">
                <a:solidFill>
                  <a:schemeClr val="dk1"/>
                </a:solidFill>
                <a:latin typeface="Merriweather"/>
                <a:ea typeface="Merriweather"/>
                <a:cs typeface="Merriweather"/>
                <a:sym typeface="Merriweather"/>
              </a:rPr>
              <a:t>goes </a:t>
            </a:r>
            <a:r>
              <a:rPr lang="en-US" sz="2600" b="0" i="0" u="none" strike="noStrike" cap="none" dirty="0">
                <a:solidFill>
                  <a:schemeClr val="dk1"/>
                </a:solidFill>
                <a:latin typeface="Merriweather"/>
                <a:ea typeface="Merriweather"/>
                <a:cs typeface="Merriweather"/>
                <a:sym typeface="Merriweather"/>
              </a:rPr>
              <a:t>over the net OUTSIDE the antenna, it </a:t>
            </a:r>
            <a:r>
              <a:rPr lang="en-US" sz="2600" b="0" i="0" u="none" strike="noStrike" cap="none">
                <a:solidFill>
                  <a:schemeClr val="dk1"/>
                </a:solidFill>
                <a:latin typeface="Merriweather"/>
                <a:ea typeface="Merriweather"/>
                <a:cs typeface="Merriweather"/>
                <a:sym typeface="Merriweather"/>
              </a:rPr>
              <a:t>is </a:t>
            </a:r>
            <a:r>
              <a:rPr lang="en-US" sz="2600" b="0" i="0" u="none" strike="noStrike" cap="none" smtClean="0">
                <a:solidFill>
                  <a:schemeClr val="dk1"/>
                </a:solidFill>
                <a:latin typeface="Merriweather"/>
                <a:ea typeface="Merriweather"/>
                <a:cs typeface="Merriweather"/>
                <a:sym typeface="Merriweather"/>
              </a:rPr>
              <a:t>OUT</a:t>
            </a:r>
            <a:endParaRPr lang="en-US" sz="2600" b="0" i="0" u="none" strike="noStrike" cap="none" dirty="0">
              <a:solidFill>
                <a:schemeClr val="dk1"/>
              </a:solidFill>
              <a:latin typeface="Merriweather"/>
              <a:ea typeface="Merriweather"/>
              <a:cs typeface="Merriweather"/>
              <a:sym typeface="Merriweather"/>
            </a:endParaRPr>
          </a:p>
          <a:p>
            <a:pPr marL="274320" marR="0" lvl="0" indent="-274320" algn="l" rtl="0">
              <a:spcBef>
                <a:spcPts val="520"/>
              </a:spcBef>
              <a:spcAft>
                <a:spcPts val="0"/>
              </a:spcAft>
              <a:buClr>
                <a:schemeClr val="accent3"/>
              </a:buClr>
              <a:buSzPct val="95000"/>
              <a:buFont typeface="Noto Sans Symbols"/>
              <a:buChar char="●"/>
            </a:pPr>
            <a:endParaRPr sz="2600" b="0" i="0" u="none" strike="noStrike" cap="none" dirty="0">
              <a:solidFill>
                <a:schemeClr val="dk1"/>
              </a:solidFill>
              <a:latin typeface="Merriweather"/>
              <a:ea typeface="Merriweather"/>
              <a:cs typeface="Merriweather"/>
              <a:sym typeface="Merriweather"/>
            </a:endParaRPr>
          </a:p>
          <a:p>
            <a:pPr marL="274320" marR="0" lvl="0" indent="-274320" algn="l" rtl="0">
              <a:spcBef>
                <a:spcPts val="520"/>
              </a:spcBef>
              <a:buClr>
                <a:schemeClr val="accent3"/>
              </a:buClr>
              <a:buSzPct val="95000"/>
              <a:buFont typeface="Noto Sans Symbols"/>
              <a:buChar char="●"/>
            </a:pPr>
            <a:r>
              <a:rPr lang="en-US" sz="2600" b="0" i="0" u="none" strike="noStrike" cap="none" dirty="0">
                <a:solidFill>
                  <a:schemeClr val="dk1"/>
                </a:solidFill>
                <a:latin typeface="Merriweather"/>
                <a:ea typeface="Merriweather"/>
                <a:cs typeface="Merriweather"/>
                <a:sym typeface="Merriweather"/>
              </a:rPr>
              <a:t>If the ball contacts the antenna, it is ruled OUT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Ball Hits Ceiling</a:t>
            </a:r>
          </a:p>
        </p:txBody>
      </p:sp>
      <p:sp>
        <p:nvSpPr>
          <p:cNvPr id="188" name="Shape 188"/>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If the ball hits the ceiling and comes back down on the team who hit the ball's side, they may play it (as long as it is still within their allotted number of hits)</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If the ball hits the ceiling and lands on the opponent's side, it is a point for the receiving team</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If the ball gets stuck in the ceiling, it is a replay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Other Court Interference</a:t>
            </a:r>
          </a:p>
        </p:txBody>
      </p:sp>
      <p:sp>
        <p:nvSpPr>
          <p:cNvPr id="194" name="Shape 194"/>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Play stops IMMEDIATELY when a ball from another court crosses any court boundary line</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A replay of that point will occur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Volleyball Referees</a:t>
            </a:r>
          </a:p>
        </p:txBody>
      </p:sp>
      <p:sp>
        <p:nvSpPr>
          <p:cNvPr id="200" name="Shape 200"/>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2 referees per court</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One "UP" referee</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One "DOWN" referee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Up Referee Responsibilities</a:t>
            </a:r>
          </a:p>
        </p:txBody>
      </p:sp>
      <p:sp>
        <p:nvSpPr>
          <p:cNvPr id="206" name="Shape 206"/>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Signal and blow whistle for service</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Point to team that is awarded point and tell why:</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In bounds hit</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Out of bounds hit</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Touched and hit out of bounds</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4 Hits</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Watching In/Out on all 4 lines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Up Referee Signals</a:t>
            </a:r>
          </a:p>
        </p:txBody>
      </p:sp>
      <p:sp>
        <p:nvSpPr>
          <p:cNvPr id="212" name="Shape 212"/>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Ready for service</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Ball lands in</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Ball lands out</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Ball touched and lands out</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Redo</a:t>
            </a:r>
          </a:p>
          <a:p>
            <a:pPr marL="274320" marR="0" lvl="0" indent="-274320" algn="l" rtl="0">
              <a:spcBef>
                <a:spcPts val="520"/>
              </a:spcBef>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4 Hits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dirty="0">
                <a:solidFill>
                  <a:schemeClr val="dk2"/>
                </a:solidFill>
                <a:latin typeface="Calibri"/>
                <a:ea typeface="Calibri"/>
                <a:cs typeface="Calibri"/>
                <a:sym typeface="Calibri"/>
              </a:rPr>
              <a:t>Arriving/Checking In</a:t>
            </a:r>
          </a:p>
        </p:txBody>
      </p:sp>
      <p:sp>
        <p:nvSpPr>
          <p:cNvPr id="99" name="Shape 99"/>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dirty="0">
                <a:solidFill>
                  <a:schemeClr val="dk1"/>
                </a:solidFill>
                <a:latin typeface="Merriweather"/>
                <a:ea typeface="Merriweather"/>
                <a:cs typeface="Merriweather"/>
                <a:sym typeface="Merriweather"/>
              </a:rPr>
              <a:t>Games @ Beyer &amp; West State Gym</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dirty="0">
                <a:solidFill>
                  <a:schemeClr val="dk1"/>
                </a:solidFill>
                <a:latin typeface="Merriweather"/>
                <a:ea typeface="Merriweather"/>
                <a:cs typeface="Merriweather"/>
                <a:sym typeface="Merriweather"/>
              </a:rPr>
              <a:t>Arrive ON TIME</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dirty="0">
                <a:solidFill>
                  <a:schemeClr val="dk1"/>
                </a:solidFill>
                <a:latin typeface="Merriweather"/>
                <a:ea typeface="Merriweather"/>
                <a:cs typeface="Merriweather"/>
                <a:sym typeface="Merriweather"/>
              </a:rPr>
              <a:t>Check in with the supervisor(s)</a:t>
            </a:r>
          </a:p>
          <a:p>
            <a:pPr marL="640080" marR="0" lvl="1" indent="-259080" algn="l" rtl="0">
              <a:spcBef>
                <a:spcPts val="480"/>
              </a:spcBef>
              <a:spcAft>
                <a:spcPts val="0"/>
              </a:spcAft>
              <a:buClr>
                <a:schemeClr val="accent1"/>
              </a:buClr>
              <a:buSzPct val="85000"/>
              <a:buFont typeface="Noto Sans Symbols"/>
              <a:buChar char="●"/>
            </a:pPr>
            <a:r>
              <a:rPr lang="en-US" sz="2400" b="0" i="0" u="none" strike="noStrike" cap="none" dirty="0">
                <a:solidFill>
                  <a:schemeClr val="dk1"/>
                </a:solidFill>
                <a:latin typeface="Merriweather"/>
                <a:ea typeface="Merriweather"/>
                <a:cs typeface="Merriweather"/>
                <a:sym typeface="Merriweather"/>
              </a:rPr>
              <a:t>First </a:t>
            </a:r>
            <a:r>
              <a:rPr lang="en-US" sz="2400" b="0" i="0" u="none" strike="noStrike" cap="none" dirty="0" smtClean="0">
                <a:solidFill>
                  <a:schemeClr val="dk1"/>
                </a:solidFill>
                <a:latin typeface="Merriweather"/>
                <a:ea typeface="Merriweather"/>
                <a:cs typeface="Merriweather"/>
                <a:sym typeface="Merriweather"/>
              </a:rPr>
              <a:t>shift @ Beyer </a:t>
            </a:r>
            <a:r>
              <a:rPr lang="en-US" sz="2400" b="0" i="0" u="none" strike="noStrike" cap="none" dirty="0">
                <a:solidFill>
                  <a:schemeClr val="dk1"/>
                </a:solidFill>
                <a:latin typeface="Merriweather"/>
                <a:ea typeface="Merriweather"/>
                <a:cs typeface="Merriweather"/>
                <a:sym typeface="Merriweather"/>
              </a:rPr>
              <a:t>will need to set up nets</a:t>
            </a:r>
          </a:p>
          <a:p>
            <a:pPr marL="640080" marR="0" lvl="1" indent="-259080" algn="l" rtl="0">
              <a:spcBef>
                <a:spcPts val="480"/>
              </a:spcBef>
              <a:spcAft>
                <a:spcPts val="0"/>
              </a:spcAft>
              <a:buClr>
                <a:schemeClr val="accent1"/>
              </a:buClr>
              <a:buSzPct val="85000"/>
              <a:buFont typeface="Noto Sans Symbols"/>
              <a:buChar char="●"/>
            </a:pPr>
            <a:r>
              <a:rPr lang="en-US" sz="2400" b="0" i="0" u="none" strike="noStrike" cap="none" dirty="0">
                <a:solidFill>
                  <a:schemeClr val="dk1"/>
                </a:solidFill>
                <a:latin typeface="Merriweather"/>
                <a:ea typeface="Merriweather"/>
                <a:cs typeface="Merriweather"/>
                <a:sym typeface="Merriweather"/>
              </a:rPr>
              <a:t>Know your IM ID number</a:t>
            </a:r>
          </a:p>
          <a:p>
            <a:pPr marL="640080" marR="0" lvl="1" indent="-259080" algn="l" rtl="0">
              <a:spcBef>
                <a:spcPts val="480"/>
              </a:spcBef>
              <a:spcAft>
                <a:spcPts val="0"/>
              </a:spcAft>
              <a:buClr>
                <a:schemeClr val="accent1"/>
              </a:buClr>
              <a:buSzPct val="85000"/>
              <a:buFont typeface="Noto Sans Symbols"/>
              <a:buChar char="●"/>
            </a:pPr>
            <a:r>
              <a:rPr lang="en-US" sz="2400" b="0" i="0" u="none" strike="noStrike" cap="none" dirty="0">
                <a:solidFill>
                  <a:schemeClr val="dk1"/>
                </a:solidFill>
                <a:latin typeface="Merriweather"/>
                <a:ea typeface="Merriweather"/>
                <a:cs typeface="Merriweather"/>
                <a:sym typeface="Merriweather"/>
              </a:rPr>
              <a:t>Supervisor will assign you your </a:t>
            </a:r>
            <a:r>
              <a:rPr lang="en-US" sz="2400" b="0" i="0" u="none" strike="noStrike" cap="none" dirty="0" smtClean="0">
                <a:solidFill>
                  <a:schemeClr val="dk1"/>
                </a:solidFill>
                <a:latin typeface="Merriweather"/>
                <a:ea typeface="Merriweather"/>
                <a:cs typeface="Merriweather"/>
                <a:sym typeface="Merriweather"/>
              </a:rPr>
              <a:t>court</a:t>
            </a:r>
          </a:p>
          <a:p>
            <a:pPr marL="640080" marR="0" lvl="1" indent="-259080" algn="l" rtl="0">
              <a:spcBef>
                <a:spcPts val="480"/>
              </a:spcBef>
              <a:spcAft>
                <a:spcPts val="0"/>
              </a:spcAft>
              <a:buClr>
                <a:schemeClr val="accent1"/>
              </a:buClr>
              <a:buSzPct val="85000"/>
              <a:buFont typeface="Noto Sans Symbols"/>
              <a:buChar char="●"/>
            </a:pPr>
            <a:r>
              <a:rPr lang="en-US" dirty="0" smtClean="0"/>
              <a:t>Sign in on Workday</a:t>
            </a:r>
            <a:endParaRPr lang="en-US" sz="2400" b="0" i="0" u="none" strike="noStrike" cap="none" dirty="0">
              <a:solidFill>
                <a:schemeClr val="dk1"/>
              </a:solidFill>
              <a:latin typeface="Merriweather"/>
              <a:ea typeface="Merriweather"/>
              <a:cs typeface="Merriweather"/>
              <a:sym typeface="Merriweather"/>
            </a:endParaRPr>
          </a:p>
          <a:p>
            <a:pPr marL="640080" marR="0" lvl="1" indent="-259080" algn="l" rtl="0">
              <a:spcBef>
                <a:spcPts val="480"/>
              </a:spcBef>
              <a:spcAft>
                <a:spcPts val="0"/>
              </a:spcAft>
              <a:buClr>
                <a:schemeClr val="accent1"/>
              </a:buClr>
              <a:buSzPct val="85000"/>
              <a:buFont typeface="Noto Sans Symbols"/>
              <a:buChar char="●"/>
            </a:pPr>
            <a:r>
              <a:rPr lang="en-US" sz="2400" b="0" i="0" u="none" strike="noStrike" cap="none" dirty="0">
                <a:solidFill>
                  <a:schemeClr val="dk1"/>
                </a:solidFill>
                <a:latin typeface="Merriweather"/>
                <a:ea typeface="Merriweather"/>
                <a:cs typeface="Merriweather"/>
                <a:sym typeface="Merriweather"/>
              </a:rPr>
              <a:t>Make sure you sign in on the payroll sheet!</a:t>
            </a:r>
          </a:p>
          <a:p>
            <a:pPr marL="274320" marR="0" lvl="0" indent="-274320" algn="l" rtl="0">
              <a:spcBef>
                <a:spcPts val="520"/>
              </a:spcBef>
              <a:buClr>
                <a:schemeClr val="accent3"/>
              </a:buClr>
              <a:buSzPct val="95000"/>
              <a:buFont typeface="Noto Sans Symbols"/>
              <a:buChar char="●"/>
            </a:pPr>
            <a:r>
              <a:rPr lang="en-US" sz="2600" b="0" i="0" u="none" strike="noStrike" cap="none" dirty="0">
                <a:solidFill>
                  <a:schemeClr val="dk1"/>
                </a:solidFill>
                <a:latin typeface="Merriweather"/>
                <a:ea typeface="Merriweather"/>
                <a:cs typeface="Merriweather"/>
                <a:sym typeface="Merriweather"/>
              </a:rPr>
              <a:t>ALL referees will wear a referee </a:t>
            </a:r>
            <a:r>
              <a:rPr lang="en-US" sz="2600" b="0" i="0" u="none" strike="noStrike" cap="none" dirty="0" smtClean="0">
                <a:solidFill>
                  <a:schemeClr val="dk1"/>
                </a:solidFill>
                <a:latin typeface="Merriweather"/>
                <a:ea typeface="Merriweather"/>
                <a:cs typeface="Merriweather"/>
                <a:sym typeface="Merriweather"/>
              </a:rPr>
              <a:t>shirt</a:t>
            </a:r>
          </a:p>
          <a:p>
            <a:pPr marL="274320" marR="0" lvl="0" indent="-274320" algn="l" rtl="0">
              <a:spcBef>
                <a:spcPts val="520"/>
              </a:spcBef>
              <a:buClr>
                <a:schemeClr val="accent3"/>
              </a:buClr>
              <a:buSzPct val="95000"/>
              <a:buFont typeface="Noto Sans Symbols"/>
              <a:buChar char="●"/>
            </a:pPr>
            <a:endParaRPr lang="en-US" dirty="0"/>
          </a:p>
          <a:p>
            <a:pPr marL="274320" marR="0" lvl="0" indent="-274320" algn="l" rtl="0">
              <a:spcBef>
                <a:spcPts val="520"/>
              </a:spcBef>
              <a:buClr>
                <a:schemeClr val="accent3"/>
              </a:buClr>
              <a:buSzPct val="95000"/>
              <a:buFont typeface="Noto Sans Symbols"/>
              <a:buChar char="●"/>
            </a:pPr>
            <a:r>
              <a:rPr lang="en-US" sz="2600" b="0" i="0" u="none" strike="noStrike" cap="none" dirty="0" smtClean="0">
                <a:solidFill>
                  <a:schemeClr val="dk1"/>
                </a:solidFill>
                <a:latin typeface="Merriweather"/>
                <a:ea typeface="Merriweather"/>
                <a:cs typeface="Merriweather"/>
                <a:sym typeface="Merriweather"/>
              </a:rPr>
              <a:t>Beyer – End of shift tear down</a:t>
            </a:r>
            <a:endParaRPr lang="en-US" sz="2600" b="0" i="0" u="none" strike="noStrike" cap="none" dirty="0">
              <a:solidFill>
                <a:schemeClr val="dk1"/>
              </a:solidFill>
              <a:latin typeface="Merriweather"/>
              <a:ea typeface="Merriweather"/>
              <a:cs typeface="Merriweather"/>
              <a:sym typeface="Merriweathe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Down Referee Responsibilities</a:t>
            </a:r>
          </a:p>
        </p:txBody>
      </p:sp>
      <p:sp>
        <p:nvSpPr>
          <p:cNvPr id="218" name="Shape 218"/>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Calls in/out of bounds on their boundary line</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Watches for antenna hits</a:t>
            </a:r>
          </a:p>
          <a:p>
            <a:pPr marL="274320" marR="0" lvl="0" indent="-274320" algn="l" rtl="0">
              <a:spcBef>
                <a:spcPts val="520"/>
              </a:spcBef>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Watches for players stepping over the center line</a:t>
            </a:r>
          </a:p>
          <a:p>
            <a:pPr marL="0" marR="0" lvl="0" indent="0" algn="l" rtl="0">
              <a:spcBef>
                <a:spcPts val="520"/>
              </a:spcBef>
              <a:buNone/>
            </a:pPr>
            <a:endParaRPr/>
          </a:p>
          <a:p>
            <a:pPr marL="0" marR="0" lvl="0" indent="0" algn="l" rtl="0">
              <a:spcBef>
                <a:spcPts val="520"/>
              </a:spcBef>
              <a:buNone/>
            </a:pPr>
            <a:r>
              <a:rPr lang="en-US"/>
              <a:t>(Keep score)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457200" y="704087"/>
            <a:ext cx="8229600" cy="1143000"/>
          </a:xfrm>
          <a:prstGeom prst="rect">
            <a:avLst/>
          </a:prstGeom>
        </p:spPr>
        <p:txBody>
          <a:bodyPr lIns="91425" tIns="91425" rIns="91425" bIns="91425" anchor="b" anchorCtr="0">
            <a:noAutofit/>
          </a:bodyPr>
          <a:lstStyle/>
          <a:p>
            <a:pPr lvl="0">
              <a:spcBef>
                <a:spcPts val="0"/>
              </a:spcBef>
              <a:buNone/>
            </a:pPr>
            <a:r>
              <a:rPr lang="en-US" dirty="0" smtClean="0"/>
              <a:t>Scorecards</a:t>
            </a:r>
            <a:endParaRPr lang="en-US" dirty="0"/>
          </a:p>
        </p:txBody>
      </p:sp>
      <p:sp>
        <p:nvSpPr>
          <p:cNvPr id="224" name="Shape 224"/>
          <p:cNvSpPr txBox="1">
            <a:spLocks noGrp="1"/>
          </p:cNvSpPr>
          <p:nvPr>
            <p:ph type="body" idx="1"/>
          </p:nvPr>
        </p:nvSpPr>
        <p:spPr>
          <a:xfrm>
            <a:off x="457200" y="1935480"/>
            <a:ext cx="8229600" cy="4389000"/>
          </a:xfrm>
          <a:prstGeom prst="rect">
            <a:avLst/>
          </a:prstGeom>
        </p:spPr>
        <p:txBody>
          <a:bodyPr lIns="91425" tIns="91425" rIns="91425" bIns="91425" anchor="t" anchorCtr="0">
            <a:noAutofit/>
          </a:bodyPr>
          <a:lstStyle/>
          <a:p>
            <a:pPr lvl="0">
              <a:spcBef>
                <a:spcPts val="0"/>
              </a:spcBef>
              <a:buNone/>
            </a:pPr>
            <a:r>
              <a:rPr lang="en-US" dirty="0"/>
              <a:t>Make sure you record the proper scores to </a:t>
            </a:r>
            <a:r>
              <a:rPr lang="en-US" dirty="0" smtClean="0"/>
              <a:t>the proper </a:t>
            </a:r>
            <a:r>
              <a:rPr lang="en-US" dirty="0"/>
              <a:t>teams!</a:t>
            </a:r>
          </a:p>
          <a:p>
            <a:pPr lvl="0">
              <a:spcBef>
                <a:spcPts val="0"/>
              </a:spcBef>
              <a:buNone/>
            </a:pPr>
            <a:endParaRPr dirty="0"/>
          </a:p>
          <a:p>
            <a:pPr lvl="0">
              <a:spcBef>
                <a:spcPts val="0"/>
              </a:spcBef>
              <a:buNone/>
            </a:pPr>
            <a:r>
              <a:rPr lang="en-US" dirty="0"/>
              <a:t>A</a:t>
            </a:r>
            <a:r>
              <a:rPr lang="en-US" dirty="0" smtClean="0"/>
              <a:t> </a:t>
            </a:r>
            <a:r>
              <a:rPr lang="en-US" dirty="0" smtClean="0"/>
              <a:t>player from the winning team must initial/sign by the score after each game for verification!</a:t>
            </a:r>
          </a:p>
          <a:p>
            <a:pPr lvl="0">
              <a:spcBef>
                <a:spcPts val="0"/>
              </a:spcBef>
              <a:buNone/>
            </a:pPr>
            <a:endParaRPr lang="en-US" dirty="0"/>
          </a:p>
          <a:p>
            <a:pPr lvl="0">
              <a:spcBef>
                <a:spcPts val="0"/>
              </a:spcBef>
              <a:buNone/>
            </a:pPr>
            <a:r>
              <a:rPr lang="en-US" dirty="0" smtClean="0"/>
              <a:t>Circle the winning team name</a:t>
            </a:r>
          </a:p>
          <a:p>
            <a:pPr lvl="0">
              <a:spcBef>
                <a:spcPts val="0"/>
              </a:spcBef>
              <a:buNone/>
            </a:pPr>
            <a:endParaRPr lang="en-US" dirty="0"/>
          </a:p>
          <a:p>
            <a:pPr lvl="0">
              <a:spcBef>
                <a:spcPts val="0"/>
              </a:spcBef>
              <a:buNone/>
            </a:pPr>
            <a:r>
              <a:rPr lang="en-US" dirty="0" smtClean="0"/>
              <a:t>Put your employee ID number on the bottom of each scorecard for all games you referee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704087"/>
            <a:ext cx="8229600" cy="1143000"/>
          </a:xfrm>
          <a:prstGeom prst="rect">
            <a:avLst/>
          </a:prstGeom>
        </p:spPr>
        <p:txBody>
          <a:bodyPr lIns="91425" tIns="91425" rIns="91425" bIns="91425" anchor="b" anchorCtr="0">
            <a:noAutofit/>
          </a:bodyPr>
          <a:lstStyle/>
          <a:p>
            <a:pPr lvl="0">
              <a:spcBef>
                <a:spcPts val="0"/>
              </a:spcBef>
              <a:buNone/>
            </a:pPr>
            <a:r>
              <a:rPr lang="en-US"/>
              <a:t>Sportsmanship</a:t>
            </a:r>
          </a:p>
        </p:txBody>
      </p:sp>
      <p:sp>
        <p:nvSpPr>
          <p:cNvPr id="230" name="Shape 230"/>
          <p:cNvSpPr txBox="1">
            <a:spLocks noGrp="1"/>
          </p:cNvSpPr>
          <p:nvPr>
            <p:ph type="body" idx="1"/>
          </p:nvPr>
        </p:nvSpPr>
        <p:spPr>
          <a:xfrm>
            <a:off x="457200" y="1935480"/>
            <a:ext cx="8229600" cy="4389000"/>
          </a:xfrm>
          <a:prstGeom prst="rect">
            <a:avLst/>
          </a:prstGeom>
        </p:spPr>
        <p:txBody>
          <a:bodyPr lIns="91425" tIns="91425" rIns="91425" bIns="91425" anchor="t" anchorCtr="0">
            <a:noAutofit/>
          </a:bodyPr>
          <a:lstStyle/>
          <a:p>
            <a:pPr lvl="0">
              <a:spcBef>
                <a:spcPts val="0"/>
              </a:spcBef>
              <a:buNone/>
            </a:pPr>
            <a:r>
              <a:rPr lang="en-US" dirty="0"/>
              <a:t>Write sportsmanship rating on scorecard after match for both teams</a:t>
            </a:r>
          </a:p>
          <a:p>
            <a:pPr lvl="0">
              <a:spcBef>
                <a:spcPts val="0"/>
              </a:spcBef>
              <a:buNone/>
            </a:pPr>
            <a:endParaRPr dirty="0"/>
          </a:p>
          <a:p>
            <a:pPr lvl="0">
              <a:spcBef>
                <a:spcPts val="0"/>
              </a:spcBef>
              <a:buNone/>
            </a:pPr>
            <a:r>
              <a:rPr lang="en-US" dirty="0"/>
              <a:t>If you eject any player, they must </a:t>
            </a:r>
            <a:r>
              <a:rPr lang="en-US" dirty="0" smtClean="0"/>
              <a:t>leave (</a:t>
            </a:r>
            <a:r>
              <a:rPr lang="en-US" dirty="0"/>
              <a:t>can’t stay around to watch)</a:t>
            </a:r>
          </a:p>
          <a:p>
            <a:pPr lvl="0">
              <a:spcBef>
                <a:spcPts val="0"/>
              </a:spcBef>
              <a:buNone/>
            </a:pPr>
            <a:endParaRP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Sub Reporting Policy</a:t>
            </a:r>
          </a:p>
        </p:txBody>
      </p:sp>
      <p:sp>
        <p:nvSpPr>
          <p:cNvPr id="236" name="Shape 236"/>
          <p:cNvSpPr txBox="1">
            <a:spLocks noGrp="1"/>
          </p:cNvSpPr>
          <p:nvPr>
            <p:ph type="body" idx="1"/>
          </p:nvPr>
        </p:nvSpPr>
        <p:spPr>
          <a:xfrm>
            <a:off x="315829" y="2125266"/>
            <a:ext cx="5008144" cy="3263504"/>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197"/>
              <a:buFont typeface="Noto Sans Symbols"/>
              <a:buChar char="●"/>
            </a:pPr>
            <a:r>
              <a:rPr lang="en-US" sz="2405" b="0" i="0" u="none" strike="noStrike" cap="none">
                <a:solidFill>
                  <a:schemeClr val="dk1"/>
                </a:solidFill>
                <a:latin typeface="Merriweather"/>
                <a:ea typeface="Merriweather"/>
                <a:cs typeface="Merriweather"/>
                <a:sym typeface="Merriweather"/>
              </a:rPr>
              <a:t>If you have a sub work your shift, YOU are responsible for reporting who is subbing for you.</a:t>
            </a:r>
          </a:p>
          <a:p>
            <a:pPr marL="274320" marR="0" lvl="0" indent="-274320" algn="l" rtl="0">
              <a:spcBef>
                <a:spcPts val="481"/>
              </a:spcBef>
              <a:spcAft>
                <a:spcPts val="0"/>
              </a:spcAft>
              <a:buClr>
                <a:schemeClr val="accent3"/>
              </a:buClr>
              <a:buSzPct val="95197"/>
              <a:buFont typeface="Noto Sans Symbols"/>
              <a:buChar char="●"/>
            </a:pPr>
            <a:r>
              <a:rPr lang="en-US" sz="2405" b="0" i="0" u="none" strike="noStrike" cap="none">
                <a:solidFill>
                  <a:schemeClr val="dk1"/>
                </a:solidFill>
                <a:latin typeface="Merriweather"/>
                <a:ea typeface="Merriweather"/>
                <a:cs typeface="Merriweather"/>
                <a:sym typeface="Merriweather"/>
              </a:rPr>
              <a:t>Fill out the form online</a:t>
            </a:r>
          </a:p>
          <a:p>
            <a:pPr marL="274320" marR="0" lvl="0" indent="-274320" algn="l" rtl="0">
              <a:spcBef>
                <a:spcPts val="481"/>
              </a:spcBef>
              <a:buClr>
                <a:schemeClr val="accent3"/>
              </a:buClr>
              <a:buSzPct val="95197"/>
              <a:buFont typeface="Noto Sans Symbols"/>
              <a:buChar char="●"/>
            </a:pPr>
            <a:r>
              <a:rPr lang="en-US" sz="2405" b="0" i="0" u="none" strike="noStrike" cap="none">
                <a:solidFill>
                  <a:schemeClr val="dk1"/>
                </a:solidFill>
                <a:latin typeface="Merriweather"/>
                <a:ea typeface="Merriweather"/>
                <a:cs typeface="Merriweather"/>
                <a:sym typeface="Merriweather"/>
              </a:rPr>
              <a:t>If you do not fill out the sub form and neither of you show up, YOU will be held accountable for missing the shift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During a Work Shift</a:t>
            </a:r>
            <a:endParaRPr lang="en-US" dirty="0"/>
          </a:p>
        </p:txBody>
      </p:sp>
      <p:sp>
        <p:nvSpPr>
          <p:cNvPr id="3" name="Content Placeholder 2"/>
          <p:cNvSpPr>
            <a:spLocks noGrp="1"/>
          </p:cNvSpPr>
          <p:nvPr>
            <p:ph idx="1"/>
          </p:nvPr>
        </p:nvSpPr>
        <p:spPr/>
        <p:txBody>
          <a:bodyPr/>
          <a:lstStyle/>
          <a:p>
            <a:r>
              <a:rPr lang="en-US" dirty="0" smtClean="0"/>
              <a:t>You must email Nathan if you are scheduled to play during a work shift</a:t>
            </a:r>
          </a:p>
          <a:p>
            <a:r>
              <a:rPr lang="en-US" dirty="0" smtClean="0"/>
              <a:t>You do not get paid to play</a:t>
            </a:r>
          </a:p>
          <a:p>
            <a:endParaRPr lang="en-US" dirty="0"/>
          </a:p>
        </p:txBody>
      </p:sp>
    </p:spTree>
    <p:extLst>
      <p:ext uri="{BB962C8B-B14F-4D97-AF65-F5344CB8AC3E}">
        <p14:creationId xmlns:p14="http://schemas.microsoft.com/office/powerpoint/2010/main" val="12546359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Participation in IMs</a:t>
            </a:r>
            <a:endParaRPr lang="en-US" dirty="0"/>
          </a:p>
        </p:txBody>
      </p:sp>
      <p:sp>
        <p:nvSpPr>
          <p:cNvPr id="3" name="Content Placeholder 2"/>
          <p:cNvSpPr>
            <a:spLocks noGrp="1"/>
          </p:cNvSpPr>
          <p:nvPr>
            <p:ph idx="1"/>
          </p:nvPr>
        </p:nvSpPr>
        <p:spPr/>
        <p:txBody>
          <a:bodyPr/>
          <a:lstStyle/>
          <a:p>
            <a:r>
              <a:rPr lang="en-US" dirty="0" smtClean="0"/>
              <a:t>We encourage you to participate in our program!</a:t>
            </a:r>
          </a:p>
          <a:p>
            <a:r>
              <a:rPr lang="en-US" dirty="0" smtClean="0"/>
              <a:t>But there will be zero tolerance for poor sportsmanship from you or your team</a:t>
            </a:r>
            <a:endParaRPr lang="en-US" dirty="0"/>
          </a:p>
        </p:txBody>
      </p:sp>
    </p:spTree>
    <p:extLst>
      <p:ext uri="{BB962C8B-B14F-4D97-AF65-F5344CB8AC3E}">
        <p14:creationId xmlns:p14="http://schemas.microsoft.com/office/powerpoint/2010/main" val="9100031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Intramurals or Cell Phone</a:t>
            </a:r>
            <a:endParaRPr lang="en-US" dirty="0"/>
          </a:p>
        </p:txBody>
      </p:sp>
      <p:sp>
        <p:nvSpPr>
          <p:cNvPr id="3" name="Content Placeholder 2"/>
          <p:cNvSpPr>
            <a:spLocks noGrp="1"/>
          </p:cNvSpPr>
          <p:nvPr>
            <p:ph idx="1"/>
          </p:nvPr>
        </p:nvSpPr>
        <p:spPr/>
        <p:txBody>
          <a:bodyPr/>
          <a:lstStyle/>
          <a:p>
            <a:r>
              <a:rPr lang="en-US" dirty="0" smtClean="0"/>
              <a:t>If you are found to be using your cell phone during a game, you will be asked to leave your shift for the night and will be grounds for immediate termination</a:t>
            </a:r>
          </a:p>
          <a:p>
            <a:r>
              <a:rPr lang="en-US" dirty="0" smtClean="0"/>
              <a:t>Checking your phone between games is fine as long as it does not interfere with checking in players etc.</a:t>
            </a:r>
            <a:endParaRPr lang="en-US" dirty="0"/>
          </a:p>
        </p:txBody>
      </p:sp>
    </p:spTree>
    <p:extLst>
      <p:ext uri="{BB962C8B-B14F-4D97-AF65-F5344CB8AC3E}">
        <p14:creationId xmlns:p14="http://schemas.microsoft.com/office/powerpoint/2010/main" val="1504084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3 Strike Policy</a:t>
            </a:r>
          </a:p>
        </p:txBody>
      </p:sp>
      <p:sp>
        <p:nvSpPr>
          <p:cNvPr id="242" name="Shape 242"/>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Any combination of 3 disciplinary offenses will result in termination of employment</a:t>
            </a:r>
          </a:p>
          <a:p>
            <a:pPr marL="274320" marR="0" lvl="0" indent="-274320" algn="l" rtl="0">
              <a:spcBef>
                <a:spcPts val="520"/>
              </a:spcBef>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However, any single offense could ultimately lead to your dismissal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Checking In Players</a:t>
            </a:r>
          </a:p>
        </p:txBody>
      </p:sp>
      <p:sp>
        <p:nvSpPr>
          <p:cNvPr id="105" name="Shape 105"/>
          <p:cNvSpPr txBox="1">
            <a:spLocks noGrp="1"/>
          </p:cNvSpPr>
          <p:nvPr>
            <p:ph type="body" idx="1"/>
          </p:nvPr>
        </p:nvSpPr>
        <p:spPr>
          <a:xfrm>
            <a:off x="838200" y="1771650"/>
            <a:ext cx="7619999" cy="3086099"/>
          </a:xfrm>
          <a:prstGeom prst="rect">
            <a:avLst/>
          </a:prstGeom>
          <a:noFill/>
          <a:ln>
            <a:noFill/>
          </a:ln>
        </p:spPr>
        <p:txBody>
          <a:bodyPr lIns="91425" tIns="45700" rIns="91425" bIns="45700" anchor="t" anchorCtr="0">
            <a:noAutofit/>
          </a:bodyPr>
          <a:lstStyle/>
          <a:p>
            <a:pPr marL="274320" marR="0" lvl="0" indent="-274320" algn="l" rtl="0">
              <a:lnSpc>
                <a:spcPct val="90000"/>
              </a:lnSpc>
              <a:spcBef>
                <a:spcPts val="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Participants MUST have some form of photo ID</a:t>
            </a:r>
          </a:p>
          <a:p>
            <a:pPr marL="640080" marR="0" lvl="1" indent="-259080" algn="l" rtl="0">
              <a:lnSpc>
                <a:spcPct val="90000"/>
              </a:lnSpc>
              <a:spcBef>
                <a:spcPts val="480"/>
              </a:spcBef>
              <a:spcAft>
                <a:spcPts val="0"/>
              </a:spcAft>
              <a:buClr>
                <a:schemeClr val="accent1"/>
              </a:buClr>
              <a:buSzPct val="85000"/>
              <a:buFont typeface="Noto Sans Symbols"/>
              <a:buChar char="●"/>
            </a:pPr>
            <a:r>
              <a:rPr lang="en-US" sz="2400" b="0" i="0" u="none" strike="noStrike" cap="none">
                <a:solidFill>
                  <a:schemeClr val="dk1"/>
                </a:solidFill>
                <a:latin typeface="Merriweather"/>
                <a:ea typeface="Merriweather"/>
                <a:cs typeface="Merriweather"/>
                <a:sym typeface="Merriweather"/>
              </a:rPr>
              <a:t>ISU ID card preferred</a:t>
            </a:r>
          </a:p>
          <a:p>
            <a:pPr marL="640080" marR="0" lvl="1" indent="-259080" algn="l" rtl="0">
              <a:lnSpc>
                <a:spcPct val="90000"/>
              </a:lnSpc>
              <a:spcBef>
                <a:spcPts val="480"/>
              </a:spcBef>
              <a:spcAft>
                <a:spcPts val="0"/>
              </a:spcAft>
              <a:buClr>
                <a:schemeClr val="accent1"/>
              </a:buClr>
              <a:buSzPct val="85000"/>
              <a:buFont typeface="Noto Sans Symbols"/>
              <a:buChar char="●"/>
            </a:pPr>
            <a:r>
              <a:rPr lang="en-US" sz="2400" b="0" i="0" u="none" strike="noStrike" cap="none">
                <a:solidFill>
                  <a:schemeClr val="dk1"/>
                </a:solidFill>
                <a:latin typeface="Merriweather"/>
                <a:ea typeface="Merriweather"/>
                <a:cs typeface="Merriweather"/>
                <a:sym typeface="Merriweather"/>
              </a:rPr>
              <a:t>Driver’s license OK</a:t>
            </a:r>
          </a:p>
          <a:p>
            <a:pPr marL="274320" marR="0" lvl="0" indent="-274320" algn="l" rtl="0">
              <a:lnSpc>
                <a:spcPct val="90000"/>
              </a:lnSpc>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No ID = NO PLAY</a:t>
            </a:r>
          </a:p>
          <a:p>
            <a:pPr marL="274320" marR="0" lvl="0" indent="-274320" algn="l" rtl="0">
              <a:lnSpc>
                <a:spcPct val="90000"/>
              </a:lnSpc>
              <a:spcBef>
                <a:spcPts val="520"/>
              </a:spcBef>
              <a:spcAft>
                <a:spcPts val="0"/>
              </a:spcAft>
              <a:buClr>
                <a:schemeClr val="accent3"/>
              </a:buClr>
              <a:buSzPct val="95000"/>
              <a:buFont typeface="Noto Sans Symbols"/>
              <a:buNone/>
            </a:pPr>
            <a:endParaRPr sz="2600" b="0" i="0" u="none" strike="noStrike" cap="none">
              <a:solidFill>
                <a:schemeClr val="dk1"/>
              </a:solidFill>
              <a:latin typeface="Merriweather"/>
              <a:ea typeface="Merriweather"/>
              <a:cs typeface="Merriweather"/>
              <a:sym typeface="Merriweather"/>
            </a:endParaRPr>
          </a:p>
          <a:p>
            <a:pPr marL="274320" marR="0" lvl="0" indent="-274320" algn="l" rtl="0">
              <a:lnSpc>
                <a:spcPct val="90000"/>
              </a:lnSpc>
              <a:spcBef>
                <a:spcPts val="520"/>
              </a:spcBef>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PRINT names (FULL names) LEGIBLY on scorecard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subTitle" idx="1"/>
          </p:nvPr>
        </p:nvSpPr>
        <p:spPr>
          <a:xfrm>
            <a:off x="533400" y="1371600"/>
            <a:ext cx="4114800" cy="533399"/>
          </a:xfrm>
          <a:prstGeom prst="rect">
            <a:avLst/>
          </a:prstGeom>
          <a:noFill/>
          <a:ln>
            <a:noFill/>
          </a:ln>
        </p:spPr>
        <p:txBody>
          <a:bodyPr lIns="0" tIns="45700" rIns="18275" bIns="45700" anchor="t" anchorCtr="0">
            <a:noAutofit/>
          </a:bodyPr>
          <a:lstStyle/>
          <a:p>
            <a:pPr marL="0" marR="45720" lvl="0" indent="0" algn="l" rtl="0">
              <a:spcBef>
                <a:spcPts val="0"/>
              </a:spcBef>
              <a:buClr>
                <a:schemeClr val="accent3"/>
              </a:buClr>
              <a:buSzPct val="25000"/>
              <a:buFont typeface="Noto Sans Symbols"/>
              <a:buNone/>
            </a:pPr>
            <a:r>
              <a:rPr lang="en-US" sz="3200" b="1" i="0" u="none" strike="noStrike" cap="none">
                <a:solidFill>
                  <a:schemeClr val="dk1"/>
                </a:solidFill>
                <a:latin typeface="Merriweather"/>
                <a:ea typeface="Merriweather"/>
                <a:cs typeface="Merriweather"/>
                <a:sym typeface="Merriweather"/>
              </a:rPr>
              <a:t>Player Equipment</a:t>
            </a:r>
          </a:p>
        </p:txBody>
      </p:sp>
      <p:sp>
        <p:nvSpPr>
          <p:cNvPr id="111" name="Shape 111"/>
          <p:cNvSpPr txBox="1"/>
          <p:nvPr/>
        </p:nvSpPr>
        <p:spPr>
          <a:xfrm>
            <a:off x="838200" y="2514600"/>
            <a:ext cx="6705599" cy="646331"/>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US" sz="3000">
                <a:solidFill>
                  <a:schemeClr val="dk1"/>
                </a:solidFill>
                <a:latin typeface="Merriweather"/>
                <a:ea typeface="Merriweather"/>
                <a:cs typeface="Merriweather"/>
                <a:sym typeface="Merriweather"/>
              </a:rPr>
              <a:t>No jewelry is allowed that is deemed dangerous (hoop earrings, necklaces, bracelets, etc)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subTitle" idx="1"/>
          </p:nvPr>
        </p:nvSpPr>
        <p:spPr>
          <a:xfrm>
            <a:off x="533400" y="1371600"/>
            <a:ext cx="4114800" cy="533399"/>
          </a:xfrm>
          <a:prstGeom prst="rect">
            <a:avLst/>
          </a:prstGeom>
          <a:noFill/>
          <a:ln>
            <a:noFill/>
          </a:ln>
        </p:spPr>
        <p:txBody>
          <a:bodyPr lIns="0" tIns="45700" rIns="18275" bIns="45700" anchor="t" anchorCtr="0">
            <a:noAutofit/>
          </a:bodyPr>
          <a:lstStyle/>
          <a:p>
            <a:pPr marL="0" marR="45720" lvl="0" indent="0" algn="l" rtl="0">
              <a:spcBef>
                <a:spcPts val="0"/>
              </a:spcBef>
              <a:buClr>
                <a:schemeClr val="accent3"/>
              </a:buClr>
              <a:buSzPct val="25000"/>
              <a:buFont typeface="Noto Sans Symbols"/>
              <a:buNone/>
            </a:pPr>
            <a:r>
              <a:rPr lang="en-US" sz="3200" b="1" i="0" u="none" strike="noStrike" cap="none">
                <a:solidFill>
                  <a:schemeClr val="dk1"/>
                </a:solidFill>
                <a:latin typeface="Merriweather"/>
                <a:ea typeface="Merriweather"/>
                <a:cs typeface="Merriweather"/>
                <a:sym typeface="Merriweather"/>
              </a:rPr>
              <a:t>Starting the Game</a:t>
            </a:r>
          </a:p>
        </p:txBody>
      </p:sp>
      <p:sp>
        <p:nvSpPr>
          <p:cNvPr id="117" name="Shape 117"/>
          <p:cNvSpPr txBox="1"/>
          <p:nvPr/>
        </p:nvSpPr>
        <p:spPr>
          <a:xfrm>
            <a:off x="533400" y="2511828"/>
            <a:ext cx="5562600" cy="1200329"/>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US" sz="3000">
                <a:solidFill>
                  <a:schemeClr val="dk1"/>
                </a:solidFill>
                <a:latin typeface="Merriweather"/>
                <a:ea typeface="Merriweather"/>
                <a:cs typeface="Merriweather"/>
                <a:sym typeface="Merriweather"/>
              </a:rPr>
              <a:t>EVEN or ODD</a:t>
            </a:r>
          </a:p>
          <a:p>
            <a:pPr marL="742950" marR="0" lvl="1" indent="-285750" algn="l" rtl="0">
              <a:spcBef>
                <a:spcPts val="0"/>
              </a:spcBef>
              <a:buClr>
                <a:schemeClr val="dk1"/>
              </a:buClr>
              <a:buSzPct val="100000"/>
              <a:buFont typeface="Arial"/>
              <a:buChar char="•"/>
            </a:pPr>
            <a:r>
              <a:rPr lang="en-US" sz="3000" b="0" i="0" u="none" strike="noStrike" cap="none">
                <a:solidFill>
                  <a:schemeClr val="dk1"/>
                </a:solidFill>
                <a:latin typeface="Merriweather"/>
                <a:ea typeface="Merriweather"/>
                <a:cs typeface="Merriweather"/>
                <a:sym typeface="Merriweather"/>
              </a:rPr>
              <a:t>Winner chooses to either serve/receive</a:t>
            </a:r>
          </a:p>
          <a:p>
            <a:pPr marL="742950" marR="0" lvl="1" indent="-285750" algn="l" rtl="0">
              <a:spcBef>
                <a:spcPts val="0"/>
              </a:spcBef>
              <a:buClr>
                <a:schemeClr val="dk1"/>
              </a:buClr>
              <a:buFont typeface="Arial"/>
              <a:buNone/>
            </a:pPr>
            <a:endParaRPr sz="1800" b="0" i="0" u="none" strike="noStrike" cap="none">
              <a:solidFill>
                <a:schemeClr val="dk1"/>
              </a:solidFill>
              <a:latin typeface="Merriweather"/>
              <a:ea typeface="Merriweather"/>
              <a:cs typeface="Merriweather"/>
              <a:sym typeface="Merriweather"/>
            </a:endParaRPr>
          </a:p>
          <a:p>
            <a:pPr marL="285750" marR="0" lvl="0" indent="-285750" algn="l" rtl="0">
              <a:spcBef>
                <a:spcPts val="0"/>
              </a:spcBef>
              <a:buClr>
                <a:schemeClr val="dk1"/>
              </a:buClr>
              <a:buFont typeface="Arial"/>
              <a:buNone/>
            </a:pPr>
            <a:endParaRPr sz="1800">
              <a:solidFill>
                <a:schemeClr val="dk1"/>
              </a:solidFill>
              <a:latin typeface="Merriweather"/>
              <a:ea typeface="Merriweather"/>
              <a:cs typeface="Merriweather"/>
              <a:sym typeface="Merriweathe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subTitle" idx="1"/>
          </p:nvPr>
        </p:nvSpPr>
        <p:spPr>
          <a:xfrm>
            <a:off x="541020" y="640080"/>
            <a:ext cx="4114800" cy="533399"/>
          </a:xfrm>
          <a:prstGeom prst="rect">
            <a:avLst/>
          </a:prstGeom>
          <a:noFill/>
          <a:ln>
            <a:noFill/>
          </a:ln>
        </p:spPr>
        <p:txBody>
          <a:bodyPr lIns="0" tIns="45700" rIns="18275" bIns="45700" anchor="t" anchorCtr="0">
            <a:noAutofit/>
          </a:bodyPr>
          <a:lstStyle/>
          <a:p>
            <a:pPr marL="0" marR="45720" lvl="0" indent="0" algn="l" rtl="0">
              <a:spcBef>
                <a:spcPts val="0"/>
              </a:spcBef>
              <a:buClr>
                <a:schemeClr val="accent3"/>
              </a:buClr>
              <a:buSzPct val="25000"/>
              <a:buFont typeface="Noto Sans Symbols"/>
              <a:buNone/>
            </a:pPr>
            <a:r>
              <a:rPr lang="en-US" sz="3200" b="1" i="0" u="none" strike="noStrike" cap="none" dirty="0">
                <a:solidFill>
                  <a:schemeClr val="dk1"/>
                </a:solidFill>
                <a:latin typeface="Merriweather"/>
                <a:ea typeface="Merriweather"/>
                <a:cs typeface="Merriweather"/>
                <a:sym typeface="Merriweather"/>
              </a:rPr>
              <a:t>Game Play</a:t>
            </a:r>
          </a:p>
        </p:txBody>
      </p:sp>
      <p:sp>
        <p:nvSpPr>
          <p:cNvPr id="123" name="Shape 123"/>
          <p:cNvSpPr txBox="1"/>
          <p:nvPr/>
        </p:nvSpPr>
        <p:spPr>
          <a:xfrm>
            <a:off x="838200" y="1684020"/>
            <a:ext cx="6705599" cy="2031325"/>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US" sz="3000" dirty="0">
                <a:solidFill>
                  <a:schemeClr val="dk1"/>
                </a:solidFill>
                <a:latin typeface="Merriweather"/>
                <a:ea typeface="Merriweather"/>
                <a:cs typeface="Merriweather"/>
                <a:sym typeface="Merriweather"/>
              </a:rPr>
              <a:t>All scoring is rally scoring (someone scores a point on every rally)</a:t>
            </a:r>
          </a:p>
          <a:p>
            <a:pPr marL="285750" marR="0" lvl="0" indent="-285750" algn="l" rtl="0">
              <a:spcBef>
                <a:spcPts val="0"/>
              </a:spcBef>
              <a:buClr>
                <a:schemeClr val="dk1"/>
              </a:buClr>
              <a:buSzPct val="100000"/>
              <a:buFont typeface="Arial"/>
              <a:buChar char="•"/>
            </a:pPr>
            <a:r>
              <a:rPr lang="en-US" sz="3000" dirty="0">
                <a:solidFill>
                  <a:schemeClr val="dk1"/>
                </a:solidFill>
                <a:latin typeface="Merriweather"/>
                <a:ea typeface="Merriweather"/>
                <a:cs typeface="Merriweather"/>
                <a:sym typeface="Merriweather"/>
              </a:rPr>
              <a:t>Matches are best 2 of 3 games</a:t>
            </a:r>
          </a:p>
          <a:p>
            <a:pPr marL="285750" marR="0" lvl="0" indent="-285750" algn="l" rtl="0">
              <a:spcBef>
                <a:spcPts val="0"/>
              </a:spcBef>
              <a:buClr>
                <a:schemeClr val="dk1"/>
              </a:buClr>
              <a:buSzPct val="100000"/>
              <a:buFont typeface="Arial"/>
              <a:buChar char="•"/>
            </a:pPr>
            <a:r>
              <a:rPr lang="en-US" sz="3000" dirty="0">
                <a:solidFill>
                  <a:schemeClr val="dk1"/>
                </a:solidFill>
                <a:latin typeface="Merriweather"/>
                <a:ea typeface="Merriweather"/>
                <a:cs typeface="Merriweather"/>
                <a:sym typeface="Merriweather"/>
              </a:rPr>
              <a:t>Game 1 &amp; 2 are played to 25</a:t>
            </a:r>
          </a:p>
          <a:p>
            <a:pPr marL="742950" marR="0" lvl="1" indent="-285750" algn="l" rtl="0">
              <a:spcBef>
                <a:spcPts val="0"/>
              </a:spcBef>
              <a:buClr>
                <a:schemeClr val="dk1"/>
              </a:buClr>
              <a:buSzPct val="100000"/>
              <a:buFont typeface="Arial"/>
              <a:buChar char="•"/>
            </a:pPr>
            <a:r>
              <a:rPr lang="en-US" sz="3000" b="0" i="0" u="none" strike="noStrike" cap="none" dirty="0">
                <a:solidFill>
                  <a:schemeClr val="dk1"/>
                </a:solidFill>
                <a:latin typeface="Merriweather"/>
                <a:ea typeface="Merriweather"/>
                <a:cs typeface="Merriweather"/>
                <a:sym typeface="Merriweather"/>
              </a:rPr>
              <a:t>Must win by 2 points</a:t>
            </a:r>
          </a:p>
          <a:p>
            <a:pPr marL="742950" marR="0" lvl="1" indent="-285750" algn="l" rtl="0">
              <a:spcBef>
                <a:spcPts val="0"/>
              </a:spcBef>
              <a:buClr>
                <a:schemeClr val="dk1"/>
              </a:buClr>
              <a:buSzPct val="100000"/>
              <a:buFont typeface="Arial"/>
              <a:buChar char="•"/>
            </a:pPr>
            <a:r>
              <a:rPr lang="en-US" sz="3000" b="0" i="0" u="none" strike="noStrike" cap="none" dirty="0">
                <a:solidFill>
                  <a:schemeClr val="dk1"/>
                </a:solidFill>
                <a:latin typeface="Merriweather"/>
                <a:ea typeface="Merriweather"/>
                <a:cs typeface="Merriweather"/>
                <a:sym typeface="Merriweather"/>
              </a:rPr>
              <a:t>No cap</a:t>
            </a:r>
          </a:p>
          <a:p>
            <a:pPr marL="285750" marR="0" lvl="0" indent="-285750" algn="l" rtl="0">
              <a:spcBef>
                <a:spcPts val="0"/>
              </a:spcBef>
              <a:buClr>
                <a:schemeClr val="dk1"/>
              </a:buClr>
              <a:buSzPct val="100000"/>
              <a:buFont typeface="Arial"/>
              <a:buChar char="•"/>
            </a:pPr>
            <a:r>
              <a:rPr lang="en-US" sz="3000" dirty="0">
                <a:solidFill>
                  <a:schemeClr val="dk1"/>
                </a:solidFill>
                <a:latin typeface="Merriweather"/>
                <a:ea typeface="Merriweather"/>
                <a:cs typeface="Merriweather"/>
                <a:sym typeface="Merriweather"/>
              </a:rPr>
              <a:t>Game 3 is played to 15 (win by 2/no cap)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7736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dirty="0">
                <a:solidFill>
                  <a:schemeClr val="dk2"/>
                </a:solidFill>
                <a:latin typeface="Calibri"/>
                <a:ea typeface="Calibri"/>
                <a:cs typeface="Calibri"/>
                <a:sym typeface="Calibri"/>
              </a:rPr>
              <a:t>Game Play</a:t>
            </a:r>
          </a:p>
        </p:txBody>
      </p:sp>
      <p:sp>
        <p:nvSpPr>
          <p:cNvPr id="129" name="Shape 129"/>
          <p:cNvSpPr txBox="1">
            <a:spLocks noGrp="1"/>
          </p:cNvSpPr>
          <p:nvPr>
            <p:ph type="body" idx="1"/>
          </p:nvPr>
        </p:nvSpPr>
        <p:spPr>
          <a:xfrm>
            <a:off x="457200" y="15925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dirty="0">
                <a:solidFill>
                  <a:schemeClr val="dk1"/>
                </a:solidFill>
                <a:latin typeface="Merriweather"/>
                <a:ea typeface="Merriweather"/>
                <a:cs typeface="Merriweather"/>
                <a:sym typeface="Merriweather"/>
              </a:rPr>
              <a:t>6 players constitutes a team</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dirty="0">
                <a:solidFill>
                  <a:schemeClr val="dk1"/>
                </a:solidFill>
                <a:latin typeface="Merriweather"/>
                <a:ea typeface="Merriweather"/>
                <a:cs typeface="Merriweather"/>
                <a:sym typeface="Merriweather"/>
              </a:rPr>
              <a:t>Must have 4 players to start the game</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dirty="0">
                <a:solidFill>
                  <a:schemeClr val="dk1"/>
                </a:solidFill>
                <a:latin typeface="Merriweather"/>
                <a:ea typeface="Merriweather"/>
                <a:cs typeface="Merriweather"/>
                <a:sym typeface="Merriweather"/>
              </a:rPr>
              <a:t>If playing with 4, you must have 2 in front/back</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dirty="0">
                <a:solidFill>
                  <a:schemeClr val="dk1"/>
                </a:solidFill>
                <a:latin typeface="Merriweather"/>
                <a:ea typeface="Merriweather"/>
                <a:cs typeface="Merriweather"/>
                <a:sym typeface="Merriweather"/>
              </a:rPr>
              <a:t>If playing with 5, you must have 3 in front</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dirty="0">
              <a:solidFill>
                <a:schemeClr val="dk1"/>
              </a:solidFill>
              <a:latin typeface="Merriweather"/>
              <a:ea typeface="Merriweather"/>
              <a:cs typeface="Merriweather"/>
              <a:sym typeface="Merriweather"/>
            </a:endParaRP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dirty="0">
                <a:solidFill>
                  <a:schemeClr val="dk1"/>
                </a:solidFill>
                <a:latin typeface="Merriweather"/>
                <a:ea typeface="Merriweather"/>
                <a:cs typeface="Merriweather"/>
                <a:sym typeface="Merriweather"/>
              </a:rPr>
              <a:t>A team loses one point for each minute they are late</a:t>
            </a:r>
          </a:p>
          <a:p>
            <a:pPr marL="274320" marR="0" lvl="0" indent="-274320" algn="l" rtl="0">
              <a:spcBef>
                <a:spcPts val="520"/>
              </a:spcBef>
              <a:buClr>
                <a:schemeClr val="accent3"/>
              </a:buClr>
              <a:buSzPct val="95000"/>
              <a:buFont typeface="Noto Sans Symbols"/>
              <a:buChar char="●"/>
            </a:pPr>
            <a:r>
              <a:rPr lang="en-US" sz="2600" b="0" i="0" u="none" strike="noStrike" cap="none" dirty="0">
                <a:solidFill>
                  <a:schemeClr val="dk1"/>
                </a:solidFill>
                <a:latin typeface="Merriweather"/>
                <a:ea typeface="Merriweather"/>
                <a:cs typeface="Merriweather"/>
                <a:sym typeface="Merriweather"/>
              </a:rPr>
              <a:t>Match declared a forfeit after 10 minutes from start time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Substitutions</a:t>
            </a:r>
          </a:p>
        </p:txBody>
      </p:sp>
      <p:sp>
        <p:nvSpPr>
          <p:cNvPr id="135" name="Shape 135"/>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Option 1: Everyone must rotate in/out in the same place and in the same order</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Option 2: Player subs an unlimited number of times but must be for the same player that whole game</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The next game they are allowed to sub in for a different player if they choose (but has to be that player the whole game)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a:solidFill>
                  <a:schemeClr val="dk2"/>
                </a:solidFill>
                <a:latin typeface="Calibri"/>
                <a:ea typeface="Calibri"/>
                <a:cs typeface="Calibri"/>
                <a:sym typeface="Calibri"/>
              </a:rPr>
              <a:t>Serving</a:t>
            </a:r>
          </a:p>
        </p:txBody>
      </p:sp>
      <p:sp>
        <p:nvSpPr>
          <p:cNvPr id="141" name="Shape 141"/>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Must be done anywhere along the back end line</a:t>
            </a: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Feet must be completely behind the line</a:t>
            </a:r>
          </a:p>
          <a:p>
            <a:pPr marL="274320" marR="0" lvl="0" indent="-274320" algn="l" rtl="0">
              <a:spcBef>
                <a:spcPts val="520"/>
              </a:spcBef>
              <a:spcAft>
                <a:spcPts val="0"/>
              </a:spcAft>
              <a:buClr>
                <a:schemeClr val="accent3"/>
              </a:buClr>
              <a:buSzPct val="95000"/>
              <a:buFont typeface="Noto Sans Symbols"/>
              <a:buNone/>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spcAft>
                <a:spcPts val="0"/>
              </a:spcAft>
              <a:buClr>
                <a:schemeClr val="accent3"/>
              </a:buClr>
              <a:buSzPct val="95000"/>
              <a:buFont typeface="Noto Sans Symbols"/>
              <a:buNone/>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A serve that hits the net and goes over is a LEGAL serve</a:t>
            </a:r>
          </a:p>
          <a:p>
            <a:pPr marL="274320" marR="0" lvl="0" indent="-274320" algn="l" rtl="0">
              <a:spcBef>
                <a:spcPts val="520"/>
              </a:spcBef>
              <a:spcAft>
                <a:spcPts val="0"/>
              </a:spcAft>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a:p>
            <a:pPr marL="274320" marR="0" lvl="0" indent="-274320" algn="l" rtl="0">
              <a:spcBef>
                <a:spcPts val="520"/>
              </a:spcBef>
              <a:spcAft>
                <a:spcPts val="0"/>
              </a:spcAft>
              <a:buClr>
                <a:schemeClr val="accent3"/>
              </a:buClr>
              <a:buSzPct val="95000"/>
              <a:buFont typeface="Noto Sans Symbols"/>
              <a:buChar char="●"/>
            </a:pPr>
            <a:r>
              <a:rPr lang="en-US" sz="2600" b="0" i="0" u="none" strike="noStrike" cap="none">
                <a:solidFill>
                  <a:schemeClr val="dk1"/>
                </a:solidFill>
                <a:latin typeface="Merriweather"/>
                <a:ea typeface="Merriweather"/>
                <a:cs typeface="Merriweather"/>
                <a:sym typeface="Merriweather"/>
              </a:rPr>
              <a:t>The receiving team may not attack a serve</a:t>
            </a:r>
          </a:p>
          <a:p>
            <a:pPr marL="274320" marR="0" lvl="0" indent="-274320" algn="l" rtl="0">
              <a:spcBef>
                <a:spcPts val="520"/>
              </a:spcBef>
              <a:buClr>
                <a:schemeClr val="accent3"/>
              </a:buClr>
              <a:buSzPct val="95000"/>
              <a:buFont typeface="Noto Sans Symbols"/>
              <a:buChar char="●"/>
            </a:pPr>
            <a:endParaRPr sz="2600" b="0" i="0" u="none" strike="noStrike" cap="none">
              <a:solidFill>
                <a:schemeClr val="dk1"/>
              </a:solidFill>
              <a:latin typeface="Merriweather"/>
              <a:ea typeface="Merriweather"/>
              <a:cs typeface="Merriweather"/>
              <a:sym typeface="Merriweathe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963</Words>
  <Application>Microsoft Office PowerPoint</Application>
  <PresentationFormat>On-screen Show (4:3)</PresentationFormat>
  <Paragraphs>143</Paragraphs>
  <Slides>27</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Merriweather</vt:lpstr>
      <vt:lpstr>Noto Sans Symbols</vt:lpstr>
      <vt:lpstr>Flow</vt:lpstr>
      <vt:lpstr>Iowa State University Intramural Volleyball Referee Training Information</vt:lpstr>
      <vt:lpstr>Arriving/Checking In</vt:lpstr>
      <vt:lpstr>Checking In Players</vt:lpstr>
      <vt:lpstr>PowerPoint Presentation</vt:lpstr>
      <vt:lpstr>PowerPoint Presentation</vt:lpstr>
      <vt:lpstr>PowerPoint Presentation</vt:lpstr>
      <vt:lpstr>Game Play</vt:lpstr>
      <vt:lpstr>Substitutions</vt:lpstr>
      <vt:lpstr>Serving</vt:lpstr>
      <vt:lpstr>Returns</vt:lpstr>
      <vt:lpstr>Reaching Over Net</vt:lpstr>
      <vt:lpstr>Violation</vt:lpstr>
      <vt:lpstr>Back Row Spikes</vt:lpstr>
      <vt:lpstr>Antenna</vt:lpstr>
      <vt:lpstr>Ball Hits Ceiling</vt:lpstr>
      <vt:lpstr>Other Court Interference</vt:lpstr>
      <vt:lpstr>Volleyball Referees</vt:lpstr>
      <vt:lpstr>Up Referee Responsibilities</vt:lpstr>
      <vt:lpstr>Up Referee Signals</vt:lpstr>
      <vt:lpstr>Down Referee Responsibilities</vt:lpstr>
      <vt:lpstr>Scorecards</vt:lpstr>
      <vt:lpstr>Sportsmanship</vt:lpstr>
      <vt:lpstr>Sub Reporting Policy</vt:lpstr>
      <vt:lpstr>Play During a Work Shift</vt:lpstr>
      <vt:lpstr>Your Participation in IMs</vt:lpstr>
      <vt:lpstr>Intramurals or Cell Phone</vt:lpstr>
      <vt:lpstr>3 Strike Policy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State University Intramural Volleyball Referee Training Information</dc:title>
  <dc:creator>Pick, Nathan D [REC S]</dc:creator>
  <cp:lastModifiedBy>Rec Services</cp:lastModifiedBy>
  <cp:revision>7</cp:revision>
  <dcterms:modified xsi:type="dcterms:W3CDTF">2019-10-06T22:47:05Z</dcterms:modified>
</cp:coreProperties>
</file>